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7" r:id="rId6"/>
    <p:sldId id="269" r:id="rId7"/>
    <p:sldId id="270" r:id="rId8"/>
    <p:sldId id="292" r:id="rId9"/>
    <p:sldId id="277" r:id="rId10"/>
    <p:sldId id="296" r:id="rId11"/>
    <p:sldId id="282" r:id="rId12"/>
    <p:sldId id="297" r:id="rId13"/>
    <p:sldId id="286" r:id="rId14"/>
    <p:sldId id="287" r:id="rId15"/>
    <p:sldId id="318" r:id="rId16"/>
    <p:sldId id="319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92BFA7-EF5F-44AE-AFF9-6FA266DA9A42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BFB8A438-89E3-4247-A30C-C40FAD5FAD1C}">
      <dgm:prSet custT="1"/>
      <dgm:spPr/>
      <dgm:t>
        <a:bodyPr/>
        <a:lstStyle/>
        <a:p>
          <a:pPr rtl="0"/>
          <a:r>
            <a:rPr lang="tr-TR" sz="3600" b="1" dirty="0" smtClean="0">
              <a:solidFill>
                <a:srgbClr val="009900"/>
              </a:solidFill>
            </a:rPr>
            <a:t>100. </a:t>
          </a:r>
          <a:r>
            <a:rPr lang="tr-TR" sz="3600" b="1" smtClean="0">
              <a:solidFill>
                <a:srgbClr val="009900"/>
              </a:solidFill>
            </a:rPr>
            <a:t>YIL ORTAOKULU</a:t>
          </a:r>
          <a:endParaRPr lang="tr-TR" sz="3600" b="1" dirty="0">
            <a:solidFill>
              <a:srgbClr val="009900"/>
            </a:solidFill>
          </a:endParaRPr>
        </a:p>
      </dgm:t>
    </dgm:pt>
    <dgm:pt modelId="{E35034D3-17D9-4745-931D-7B8F7CE0961A}" type="parTrans" cxnId="{0687399C-311E-473C-BB39-0E7D7163D157}">
      <dgm:prSet/>
      <dgm:spPr/>
      <dgm:t>
        <a:bodyPr/>
        <a:lstStyle/>
        <a:p>
          <a:endParaRPr lang="tr-TR"/>
        </a:p>
      </dgm:t>
    </dgm:pt>
    <dgm:pt modelId="{E495CEE5-8248-4A68-8972-AE0E2DE40086}" type="sibTrans" cxnId="{0687399C-311E-473C-BB39-0E7D7163D157}">
      <dgm:prSet/>
      <dgm:spPr/>
      <dgm:t>
        <a:bodyPr/>
        <a:lstStyle/>
        <a:p>
          <a:endParaRPr lang="tr-TR"/>
        </a:p>
      </dgm:t>
    </dgm:pt>
    <dgm:pt modelId="{7D4D3ADE-F962-48B8-8534-BAEB511AC695}" type="pres">
      <dgm:prSet presAssocID="{9A92BFA7-EF5F-44AE-AFF9-6FA266DA9A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F2654A3-9211-43AF-81ED-D402F6A0281B}" type="pres">
      <dgm:prSet presAssocID="{BFB8A438-89E3-4247-A30C-C40FAD5FAD1C}" presName="linNode" presStyleCnt="0"/>
      <dgm:spPr/>
    </dgm:pt>
    <dgm:pt modelId="{50E8A82D-B317-43E6-AC96-CB7550627D72}" type="pres">
      <dgm:prSet presAssocID="{BFB8A438-89E3-4247-A30C-C40FAD5FAD1C}" presName="parentText" presStyleLbl="node1" presStyleIdx="0" presStyleCnt="1" custScaleX="268362" custLinFactNeighborX="-16594" custLinFactNeighborY="-2168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8DAD7FC-AF4B-45E1-A38D-CB77AB0F3A81}" type="presOf" srcId="{9A92BFA7-EF5F-44AE-AFF9-6FA266DA9A42}" destId="{7D4D3ADE-F962-48B8-8534-BAEB511AC695}" srcOrd="0" destOrd="0" presId="urn:microsoft.com/office/officeart/2005/8/layout/vList5"/>
    <dgm:cxn modelId="{0687399C-311E-473C-BB39-0E7D7163D157}" srcId="{9A92BFA7-EF5F-44AE-AFF9-6FA266DA9A42}" destId="{BFB8A438-89E3-4247-A30C-C40FAD5FAD1C}" srcOrd="0" destOrd="0" parTransId="{E35034D3-17D9-4745-931D-7B8F7CE0961A}" sibTransId="{E495CEE5-8248-4A68-8972-AE0E2DE40086}"/>
    <dgm:cxn modelId="{688868DA-4B92-4118-B01D-59B320549B25}" type="presOf" srcId="{BFB8A438-89E3-4247-A30C-C40FAD5FAD1C}" destId="{50E8A82D-B317-43E6-AC96-CB7550627D72}" srcOrd="0" destOrd="0" presId="urn:microsoft.com/office/officeart/2005/8/layout/vList5"/>
    <dgm:cxn modelId="{352297DF-37D0-4020-BEC5-D0340BCA99E9}" type="presParOf" srcId="{7D4D3ADE-F962-48B8-8534-BAEB511AC695}" destId="{0F2654A3-9211-43AF-81ED-D402F6A0281B}" srcOrd="0" destOrd="0" presId="urn:microsoft.com/office/officeart/2005/8/layout/vList5"/>
    <dgm:cxn modelId="{4D44FB9A-B0A9-4A43-917A-C506B38B782D}" type="presParOf" srcId="{0F2654A3-9211-43AF-81ED-D402F6A0281B}" destId="{50E8A82D-B317-43E6-AC96-CB7550627D7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F505F9-E0F1-40ED-82B8-74586B67915A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145E14F-FCC9-48A6-B3D7-57D376F8B536}">
      <dgm:prSet custT="1"/>
      <dgm:spPr/>
      <dgm:t>
        <a:bodyPr/>
        <a:lstStyle/>
        <a:p>
          <a:pPr rtl="0"/>
          <a:r>
            <a:rPr lang="tr-TR" sz="2400" b="1" dirty="0" smtClean="0">
              <a:solidFill>
                <a:srgbClr val="FF0000"/>
              </a:solidFill>
            </a:rPr>
            <a:t>1. </a:t>
          </a:r>
        </a:p>
        <a:p>
          <a:pPr rtl="0"/>
          <a:r>
            <a:rPr lang="tr-TR" sz="2200" dirty="0" smtClean="0"/>
            <a:t>Göğüs Bölgemiz</a:t>
          </a:r>
          <a:endParaRPr lang="tr-TR" sz="2200" dirty="0"/>
        </a:p>
      </dgm:t>
    </dgm:pt>
    <dgm:pt modelId="{0942431A-A633-42F4-8735-8727E173CB60}" type="parTrans" cxnId="{D288036A-40C7-465A-88F9-D17EA4EC4104}">
      <dgm:prSet/>
      <dgm:spPr/>
      <dgm:t>
        <a:bodyPr/>
        <a:lstStyle/>
        <a:p>
          <a:endParaRPr lang="tr-TR"/>
        </a:p>
      </dgm:t>
    </dgm:pt>
    <dgm:pt modelId="{48AF7F39-01B3-4BAD-B27D-D8D28442398D}" type="sibTrans" cxnId="{D288036A-40C7-465A-88F9-D17EA4EC4104}">
      <dgm:prSet/>
      <dgm:spPr/>
      <dgm:t>
        <a:bodyPr/>
        <a:lstStyle/>
        <a:p>
          <a:endParaRPr lang="tr-TR"/>
        </a:p>
      </dgm:t>
    </dgm:pt>
    <dgm:pt modelId="{08E32AA8-F9AE-45A8-8C30-D919BA7E7908}">
      <dgm:prSet custT="1"/>
      <dgm:spPr/>
      <dgm:t>
        <a:bodyPr/>
        <a:lstStyle/>
        <a:p>
          <a:pPr rtl="0"/>
          <a:r>
            <a:rPr lang="tr-TR" sz="2400" b="1" dirty="0" smtClean="0">
              <a:solidFill>
                <a:srgbClr val="FF0000"/>
              </a:solidFill>
            </a:rPr>
            <a:t>2. </a:t>
          </a:r>
          <a:r>
            <a:rPr lang="tr-TR" sz="2200" dirty="0" smtClean="0"/>
            <a:t>Bacaklarımızın arası</a:t>
          </a:r>
          <a:endParaRPr lang="tr-TR" sz="2200" dirty="0"/>
        </a:p>
      </dgm:t>
    </dgm:pt>
    <dgm:pt modelId="{05EC9CC3-BE95-406A-AA31-75F9895192DB}" type="parTrans" cxnId="{3B546D3B-F56B-46B5-A496-A3CBE0BBA9D8}">
      <dgm:prSet/>
      <dgm:spPr/>
      <dgm:t>
        <a:bodyPr/>
        <a:lstStyle/>
        <a:p>
          <a:endParaRPr lang="tr-TR"/>
        </a:p>
      </dgm:t>
    </dgm:pt>
    <dgm:pt modelId="{09FFD49A-8537-4F1D-A5FD-BA63B368249B}" type="sibTrans" cxnId="{3B546D3B-F56B-46B5-A496-A3CBE0BBA9D8}">
      <dgm:prSet/>
      <dgm:spPr/>
      <dgm:t>
        <a:bodyPr/>
        <a:lstStyle/>
        <a:p>
          <a:endParaRPr lang="tr-TR"/>
        </a:p>
      </dgm:t>
    </dgm:pt>
    <dgm:pt modelId="{ACFC288F-8DDD-41DC-BCC4-459764C78FE3}">
      <dgm:prSet custT="1"/>
      <dgm:spPr/>
      <dgm:t>
        <a:bodyPr/>
        <a:lstStyle/>
        <a:p>
          <a:pPr rtl="0"/>
          <a:r>
            <a:rPr lang="tr-TR" sz="2400" b="1" dirty="0" smtClean="0">
              <a:solidFill>
                <a:srgbClr val="FF0000"/>
              </a:solidFill>
            </a:rPr>
            <a:t>3. </a:t>
          </a:r>
        </a:p>
        <a:p>
          <a:pPr rtl="0"/>
          <a:r>
            <a:rPr lang="tr-TR" sz="2300" dirty="0" smtClean="0"/>
            <a:t>Popomuz</a:t>
          </a:r>
          <a:endParaRPr lang="tr-TR" sz="2300" dirty="0"/>
        </a:p>
      </dgm:t>
    </dgm:pt>
    <dgm:pt modelId="{612D58BC-AC3E-401E-B917-BBC1E7CE820E}" type="parTrans" cxnId="{C336E3EB-D2B7-41BD-B8B1-EFE1569745F4}">
      <dgm:prSet/>
      <dgm:spPr/>
      <dgm:t>
        <a:bodyPr/>
        <a:lstStyle/>
        <a:p>
          <a:endParaRPr lang="tr-TR"/>
        </a:p>
      </dgm:t>
    </dgm:pt>
    <dgm:pt modelId="{0A41CA6B-42BF-4C8B-81FE-49259C9A542C}" type="sibTrans" cxnId="{C336E3EB-D2B7-41BD-B8B1-EFE1569745F4}">
      <dgm:prSet/>
      <dgm:spPr/>
      <dgm:t>
        <a:bodyPr/>
        <a:lstStyle/>
        <a:p>
          <a:endParaRPr lang="tr-TR"/>
        </a:p>
      </dgm:t>
    </dgm:pt>
    <dgm:pt modelId="{487D75BF-96A9-46D2-A134-35F7F4206BD3}">
      <dgm:prSet custT="1"/>
      <dgm:spPr/>
      <dgm:t>
        <a:bodyPr/>
        <a:lstStyle/>
        <a:p>
          <a:pPr rtl="0"/>
          <a:r>
            <a:rPr lang="tr-TR" sz="2400" b="1" dirty="0" smtClean="0">
              <a:solidFill>
                <a:srgbClr val="FFFF00"/>
              </a:solidFill>
            </a:rPr>
            <a:t>Bunların dışında bir de kimse sizi dudağınızdan öpmemeli.</a:t>
          </a:r>
          <a:endParaRPr lang="tr-TR" sz="2400" dirty="0">
            <a:solidFill>
              <a:srgbClr val="FFFF00"/>
            </a:solidFill>
          </a:endParaRPr>
        </a:p>
      </dgm:t>
    </dgm:pt>
    <dgm:pt modelId="{9CF2A522-4223-491B-9434-567E99ADF7FA}" type="parTrans" cxnId="{05DD556A-AE9E-405F-BD35-380F9C32E5E7}">
      <dgm:prSet/>
      <dgm:spPr/>
      <dgm:t>
        <a:bodyPr/>
        <a:lstStyle/>
        <a:p>
          <a:endParaRPr lang="tr-TR"/>
        </a:p>
      </dgm:t>
    </dgm:pt>
    <dgm:pt modelId="{9CA10F7B-DC58-46D7-B870-DD0CB7AD64D6}" type="sibTrans" cxnId="{05DD556A-AE9E-405F-BD35-380F9C32E5E7}">
      <dgm:prSet/>
      <dgm:spPr/>
      <dgm:t>
        <a:bodyPr/>
        <a:lstStyle/>
        <a:p>
          <a:endParaRPr lang="tr-TR"/>
        </a:p>
      </dgm:t>
    </dgm:pt>
    <dgm:pt modelId="{9365714D-1580-4265-BD1D-3B7AAE7923C2}" type="pres">
      <dgm:prSet presAssocID="{8AF505F9-E0F1-40ED-82B8-74586B67915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AFB98F8-815E-4B32-96C8-B328FF6CA9D1}" type="pres">
      <dgm:prSet presAssocID="{8AF505F9-E0F1-40ED-82B8-74586B67915A}" presName="fgShape" presStyleLbl="fgShp" presStyleIdx="0" presStyleCnt="1"/>
      <dgm:spPr/>
    </dgm:pt>
    <dgm:pt modelId="{E69BA9C1-4367-48A8-ADC9-2BF70AB6F08E}" type="pres">
      <dgm:prSet presAssocID="{8AF505F9-E0F1-40ED-82B8-74586B67915A}" presName="linComp" presStyleCnt="0"/>
      <dgm:spPr/>
    </dgm:pt>
    <dgm:pt modelId="{7DEBC6BD-C877-406C-80D2-61F67A1E52B2}" type="pres">
      <dgm:prSet presAssocID="{C145E14F-FCC9-48A6-B3D7-57D376F8B536}" presName="compNode" presStyleCnt="0"/>
      <dgm:spPr/>
    </dgm:pt>
    <dgm:pt modelId="{0E6A7ACD-37A3-4E91-9668-17E425A218FD}" type="pres">
      <dgm:prSet presAssocID="{C145E14F-FCC9-48A6-B3D7-57D376F8B536}" presName="bkgdShape" presStyleLbl="node1" presStyleIdx="0" presStyleCnt="4"/>
      <dgm:spPr/>
      <dgm:t>
        <a:bodyPr/>
        <a:lstStyle/>
        <a:p>
          <a:endParaRPr lang="tr-TR"/>
        </a:p>
      </dgm:t>
    </dgm:pt>
    <dgm:pt modelId="{684E3C05-AA59-4793-BD2F-D73F5892C02E}" type="pres">
      <dgm:prSet presAssocID="{C145E14F-FCC9-48A6-B3D7-57D376F8B536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4A14550-F6D7-4CDF-B20F-42D1E772FD12}" type="pres">
      <dgm:prSet presAssocID="{C145E14F-FCC9-48A6-B3D7-57D376F8B536}" presName="invisiNode" presStyleLbl="node1" presStyleIdx="0" presStyleCnt="4"/>
      <dgm:spPr/>
    </dgm:pt>
    <dgm:pt modelId="{4A511081-A29A-4D51-A279-096188CC5741}" type="pres">
      <dgm:prSet presAssocID="{C145E14F-FCC9-48A6-B3D7-57D376F8B536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B62321F-2938-4BDC-B2BE-2D1A2F448C14}" type="pres">
      <dgm:prSet presAssocID="{48AF7F39-01B3-4BAD-B27D-D8D28442398D}" presName="sibTrans" presStyleLbl="sibTrans2D1" presStyleIdx="0" presStyleCnt="0"/>
      <dgm:spPr/>
      <dgm:t>
        <a:bodyPr/>
        <a:lstStyle/>
        <a:p>
          <a:endParaRPr lang="tr-TR"/>
        </a:p>
      </dgm:t>
    </dgm:pt>
    <dgm:pt modelId="{F92A871E-7E52-4F9B-8C61-886A2129DFA8}" type="pres">
      <dgm:prSet presAssocID="{08E32AA8-F9AE-45A8-8C30-D919BA7E7908}" presName="compNode" presStyleCnt="0"/>
      <dgm:spPr/>
    </dgm:pt>
    <dgm:pt modelId="{539FBB1B-D210-48EF-AFDF-19D789D4A002}" type="pres">
      <dgm:prSet presAssocID="{08E32AA8-F9AE-45A8-8C30-D919BA7E7908}" presName="bkgdShape" presStyleLbl="node1" presStyleIdx="1" presStyleCnt="4"/>
      <dgm:spPr/>
      <dgm:t>
        <a:bodyPr/>
        <a:lstStyle/>
        <a:p>
          <a:endParaRPr lang="tr-TR"/>
        </a:p>
      </dgm:t>
    </dgm:pt>
    <dgm:pt modelId="{F1E8303D-1ACD-4349-A353-E5580A4D9E4A}" type="pres">
      <dgm:prSet presAssocID="{08E32AA8-F9AE-45A8-8C30-D919BA7E7908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B800B1E-0EA0-4124-A3D8-4F6F853393C6}" type="pres">
      <dgm:prSet presAssocID="{08E32AA8-F9AE-45A8-8C30-D919BA7E7908}" presName="invisiNode" presStyleLbl="node1" presStyleIdx="1" presStyleCnt="4"/>
      <dgm:spPr/>
    </dgm:pt>
    <dgm:pt modelId="{6B032A0D-32DB-4C97-B1FA-FA1AD59633C9}" type="pres">
      <dgm:prSet presAssocID="{08E32AA8-F9AE-45A8-8C30-D919BA7E7908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30E11A6-9E71-4A38-B98D-460943187B54}" type="pres">
      <dgm:prSet presAssocID="{09FFD49A-8537-4F1D-A5FD-BA63B368249B}" presName="sibTrans" presStyleLbl="sibTrans2D1" presStyleIdx="0" presStyleCnt="0"/>
      <dgm:spPr/>
      <dgm:t>
        <a:bodyPr/>
        <a:lstStyle/>
        <a:p>
          <a:endParaRPr lang="tr-TR"/>
        </a:p>
      </dgm:t>
    </dgm:pt>
    <dgm:pt modelId="{21C744B4-2D24-4DF8-841B-36464E6B50F5}" type="pres">
      <dgm:prSet presAssocID="{ACFC288F-8DDD-41DC-BCC4-459764C78FE3}" presName="compNode" presStyleCnt="0"/>
      <dgm:spPr/>
    </dgm:pt>
    <dgm:pt modelId="{88667617-EE05-4010-A2D6-9CA1D08D9C48}" type="pres">
      <dgm:prSet presAssocID="{ACFC288F-8DDD-41DC-BCC4-459764C78FE3}" presName="bkgdShape" presStyleLbl="node1" presStyleIdx="2" presStyleCnt="4"/>
      <dgm:spPr/>
      <dgm:t>
        <a:bodyPr/>
        <a:lstStyle/>
        <a:p>
          <a:endParaRPr lang="tr-TR"/>
        </a:p>
      </dgm:t>
    </dgm:pt>
    <dgm:pt modelId="{8ED20376-378B-4954-BFC2-3B32272A3895}" type="pres">
      <dgm:prSet presAssocID="{ACFC288F-8DDD-41DC-BCC4-459764C78FE3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57EAA3B-34C7-4BB5-8BFE-FC01ED8C6866}" type="pres">
      <dgm:prSet presAssocID="{ACFC288F-8DDD-41DC-BCC4-459764C78FE3}" presName="invisiNode" presStyleLbl="node1" presStyleIdx="2" presStyleCnt="4"/>
      <dgm:spPr/>
    </dgm:pt>
    <dgm:pt modelId="{CE471CCF-6312-41FD-8CDC-AA4AEFDE24FD}" type="pres">
      <dgm:prSet presAssocID="{ACFC288F-8DDD-41DC-BCC4-459764C78FE3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38A1E56-3E9C-4784-AAF1-B18533A1DD06}" type="pres">
      <dgm:prSet presAssocID="{0A41CA6B-42BF-4C8B-81FE-49259C9A542C}" presName="sibTrans" presStyleLbl="sibTrans2D1" presStyleIdx="0" presStyleCnt="0"/>
      <dgm:spPr/>
      <dgm:t>
        <a:bodyPr/>
        <a:lstStyle/>
        <a:p>
          <a:endParaRPr lang="tr-TR"/>
        </a:p>
      </dgm:t>
    </dgm:pt>
    <dgm:pt modelId="{F410D565-636D-4CEA-A27B-AB1B188355EF}" type="pres">
      <dgm:prSet presAssocID="{487D75BF-96A9-46D2-A134-35F7F4206BD3}" presName="compNode" presStyleCnt="0"/>
      <dgm:spPr/>
    </dgm:pt>
    <dgm:pt modelId="{583A5F3D-A98C-45A7-8DD6-596CB82C114E}" type="pres">
      <dgm:prSet presAssocID="{487D75BF-96A9-46D2-A134-35F7F4206BD3}" presName="bkgdShape" presStyleLbl="node1" presStyleIdx="3" presStyleCnt="4"/>
      <dgm:spPr/>
      <dgm:t>
        <a:bodyPr/>
        <a:lstStyle/>
        <a:p>
          <a:endParaRPr lang="tr-TR"/>
        </a:p>
      </dgm:t>
    </dgm:pt>
    <dgm:pt modelId="{E5020B15-B3C5-424D-A2FC-B0E156BAC958}" type="pres">
      <dgm:prSet presAssocID="{487D75BF-96A9-46D2-A134-35F7F4206BD3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27CE59B-7295-4B90-ADB5-20191BDF5DA1}" type="pres">
      <dgm:prSet presAssocID="{487D75BF-96A9-46D2-A134-35F7F4206BD3}" presName="invisiNode" presStyleLbl="node1" presStyleIdx="3" presStyleCnt="4"/>
      <dgm:spPr/>
    </dgm:pt>
    <dgm:pt modelId="{F4E4B10A-4E70-45F7-B7ED-3789A4AA2C57}" type="pres">
      <dgm:prSet presAssocID="{487D75BF-96A9-46D2-A134-35F7F4206BD3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0000" r="-40000"/>
          </a:stretch>
        </a:blipFill>
      </dgm:spPr>
    </dgm:pt>
  </dgm:ptLst>
  <dgm:cxnLst>
    <dgm:cxn modelId="{B2F1C216-083E-4CF1-9CAD-661ADA6C7FF7}" type="presOf" srcId="{48AF7F39-01B3-4BAD-B27D-D8D28442398D}" destId="{5B62321F-2938-4BDC-B2BE-2D1A2F448C14}" srcOrd="0" destOrd="0" presId="urn:microsoft.com/office/officeart/2005/8/layout/hList7#1"/>
    <dgm:cxn modelId="{81D8245D-B29B-4993-BACF-5A6ED5AEE66B}" type="presOf" srcId="{09FFD49A-8537-4F1D-A5FD-BA63B368249B}" destId="{030E11A6-9E71-4A38-B98D-460943187B54}" srcOrd="0" destOrd="0" presId="urn:microsoft.com/office/officeart/2005/8/layout/hList7#1"/>
    <dgm:cxn modelId="{05DD556A-AE9E-405F-BD35-380F9C32E5E7}" srcId="{8AF505F9-E0F1-40ED-82B8-74586B67915A}" destId="{487D75BF-96A9-46D2-A134-35F7F4206BD3}" srcOrd="3" destOrd="0" parTransId="{9CF2A522-4223-491B-9434-567E99ADF7FA}" sibTransId="{9CA10F7B-DC58-46D7-B870-DD0CB7AD64D6}"/>
    <dgm:cxn modelId="{17107403-4121-470D-99A0-465293D66B55}" type="presOf" srcId="{487D75BF-96A9-46D2-A134-35F7F4206BD3}" destId="{583A5F3D-A98C-45A7-8DD6-596CB82C114E}" srcOrd="0" destOrd="0" presId="urn:microsoft.com/office/officeart/2005/8/layout/hList7#1"/>
    <dgm:cxn modelId="{11B448FD-66EA-4643-95F1-5EBC56D6035F}" type="presOf" srcId="{C145E14F-FCC9-48A6-B3D7-57D376F8B536}" destId="{684E3C05-AA59-4793-BD2F-D73F5892C02E}" srcOrd="1" destOrd="0" presId="urn:microsoft.com/office/officeart/2005/8/layout/hList7#1"/>
    <dgm:cxn modelId="{C253EAD4-9E95-418E-A945-357C7194119B}" type="presOf" srcId="{0A41CA6B-42BF-4C8B-81FE-49259C9A542C}" destId="{238A1E56-3E9C-4784-AAF1-B18533A1DD06}" srcOrd="0" destOrd="0" presId="urn:microsoft.com/office/officeart/2005/8/layout/hList7#1"/>
    <dgm:cxn modelId="{5C9BAF4A-BE44-4FD5-AF9B-647B23EDBF88}" type="presOf" srcId="{ACFC288F-8DDD-41DC-BCC4-459764C78FE3}" destId="{88667617-EE05-4010-A2D6-9CA1D08D9C48}" srcOrd="0" destOrd="0" presId="urn:microsoft.com/office/officeart/2005/8/layout/hList7#1"/>
    <dgm:cxn modelId="{13788C86-4F2E-48B5-9C60-F85C6268A44D}" type="presOf" srcId="{C145E14F-FCC9-48A6-B3D7-57D376F8B536}" destId="{0E6A7ACD-37A3-4E91-9668-17E425A218FD}" srcOrd="0" destOrd="0" presId="urn:microsoft.com/office/officeart/2005/8/layout/hList7#1"/>
    <dgm:cxn modelId="{A4C00835-EBEE-4205-9B41-1A30E669BA7C}" type="presOf" srcId="{08E32AA8-F9AE-45A8-8C30-D919BA7E7908}" destId="{F1E8303D-1ACD-4349-A353-E5580A4D9E4A}" srcOrd="1" destOrd="0" presId="urn:microsoft.com/office/officeart/2005/8/layout/hList7#1"/>
    <dgm:cxn modelId="{8081C17B-8DF1-4761-BC89-59893647C5D0}" type="presOf" srcId="{487D75BF-96A9-46D2-A134-35F7F4206BD3}" destId="{E5020B15-B3C5-424D-A2FC-B0E156BAC958}" srcOrd="1" destOrd="0" presId="urn:microsoft.com/office/officeart/2005/8/layout/hList7#1"/>
    <dgm:cxn modelId="{9B343756-B352-44B5-9333-3C046FE673E8}" type="presOf" srcId="{ACFC288F-8DDD-41DC-BCC4-459764C78FE3}" destId="{8ED20376-378B-4954-BFC2-3B32272A3895}" srcOrd="1" destOrd="0" presId="urn:microsoft.com/office/officeart/2005/8/layout/hList7#1"/>
    <dgm:cxn modelId="{FABA4AE4-2C64-414E-B106-84DE0AA9173D}" type="presOf" srcId="{08E32AA8-F9AE-45A8-8C30-D919BA7E7908}" destId="{539FBB1B-D210-48EF-AFDF-19D789D4A002}" srcOrd="0" destOrd="0" presId="urn:microsoft.com/office/officeart/2005/8/layout/hList7#1"/>
    <dgm:cxn modelId="{42930842-B4A2-4478-8BC3-EB2CEF31148E}" type="presOf" srcId="{8AF505F9-E0F1-40ED-82B8-74586B67915A}" destId="{9365714D-1580-4265-BD1D-3B7AAE7923C2}" srcOrd="0" destOrd="0" presId="urn:microsoft.com/office/officeart/2005/8/layout/hList7#1"/>
    <dgm:cxn modelId="{C336E3EB-D2B7-41BD-B8B1-EFE1569745F4}" srcId="{8AF505F9-E0F1-40ED-82B8-74586B67915A}" destId="{ACFC288F-8DDD-41DC-BCC4-459764C78FE3}" srcOrd="2" destOrd="0" parTransId="{612D58BC-AC3E-401E-B917-BBC1E7CE820E}" sibTransId="{0A41CA6B-42BF-4C8B-81FE-49259C9A542C}"/>
    <dgm:cxn modelId="{3B546D3B-F56B-46B5-A496-A3CBE0BBA9D8}" srcId="{8AF505F9-E0F1-40ED-82B8-74586B67915A}" destId="{08E32AA8-F9AE-45A8-8C30-D919BA7E7908}" srcOrd="1" destOrd="0" parTransId="{05EC9CC3-BE95-406A-AA31-75F9895192DB}" sibTransId="{09FFD49A-8537-4F1D-A5FD-BA63B368249B}"/>
    <dgm:cxn modelId="{D288036A-40C7-465A-88F9-D17EA4EC4104}" srcId="{8AF505F9-E0F1-40ED-82B8-74586B67915A}" destId="{C145E14F-FCC9-48A6-B3D7-57D376F8B536}" srcOrd="0" destOrd="0" parTransId="{0942431A-A633-42F4-8735-8727E173CB60}" sibTransId="{48AF7F39-01B3-4BAD-B27D-D8D28442398D}"/>
    <dgm:cxn modelId="{7FB81343-4DA3-4B4B-B409-FF6172064586}" type="presParOf" srcId="{9365714D-1580-4265-BD1D-3B7AAE7923C2}" destId="{3AFB98F8-815E-4B32-96C8-B328FF6CA9D1}" srcOrd="0" destOrd="0" presId="urn:microsoft.com/office/officeart/2005/8/layout/hList7#1"/>
    <dgm:cxn modelId="{C141AFE9-B1A5-4E25-B6E1-9AC8A7BF6B31}" type="presParOf" srcId="{9365714D-1580-4265-BD1D-3B7AAE7923C2}" destId="{E69BA9C1-4367-48A8-ADC9-2BF70AB6F08E}" srcOrd="1" destOrd="0" presId="urn:microsoft.com/office/officeart/2005/8/layout/hList7#1"/>
    <dgm:cxn modelId="{098FA175-C894-4BE6-A864-EA5257327A16}" type="presParOf" srcId="{E69BA9C1-4367-48A8-ADC9-2BF70AB6F08E}" destId="{7DEBC6BD-C877-406C-80D2-61F67A1E52B2}" srcOrd="0" destOrd="0" presId="urn:microsoft.com/office/officeart/2005/8/layout/hList7#1"/>
    <dgm:cxn modelId="{BFE5D09A-98F6-40A5-A968-3665DDA064D6}" type="presParOf" srcId="{7DEBC6BD-C877-406C-80D2-61F67A1E52B2}" destId="{0E6A7ACD-37A3-4E91-9668-17E425A218FD}" srcOrd="0" destOrd="0" presId="urn:microsoft.com/office/officeart/2005/8/layout/hList7#1"/>
    <dgm:cxn modelId="{1453C2C0-22E7-49FE-9531-D60D715ACE45}" type="presParOf" srcId="{7DEBC6BD-C877-406C-80D2-61F67A1E52B2}" destId="{684E3C05-AA59-4793-BD2F-D73F5892C02E}" srcOrd="1" destOrd="0" presId="urn:microsoft.com/office/officeart/2005/8/layout/hList7#1"/>
    <dgm:cxn modelId="{0E955FF1-74A0-4B60-A770-E78298728F61}" type="presParOf" srcId="{7DEBC6BD-C877-406C-80D2-61F67A1E52B2}" destId="{04A14550-F6D7-4CDF-B20F-42D1E772FD12}" srcOrd="2" destOrd="0" presId="urn:microsoft.com/office/officeart/2005/8/layout/hList7#1"/>
    <dgm:cxn modelId="{96271BF7-52FD-4BB9-A848-9224412D79A2}" type="presParOf" srcId="{7DEBC6BD-C877-406C-80D2-61F67A1E52B2}" destId="{4A511081-A29A-4D51-A279-096188CC5741}" srcOrd="3" destOrd="0" presId="urn:microsoft.com/office/officeart/2005/8/layout/hList7#1"/>
    <dgm:cxn modelId="{4CEDE84A-6AE9-4A5C-9CAF-AC19BBCECC91}" type="presParOf" srcId="{E69BA9C1-4367-48A8-ADC9-2BF70AB6F08E}" destId="{5B62321F-2938-4BDC-B2BE-2D1A2F448C14}" srcOrd="1" destOrd="0" presId="urn:microsoft.com/office/officeart/2005/8/layout/hList7#1"/>
    <dgm:cxn modelId="{9C736FF0-EEDD-4C6E-A892-6FA61E2CE547}" type="presParOf" srcId="{E69BA9C1-4367-48A8-ADC9-2BF70AB6F08E}" destId="{F92A871E-7E52-4F9B-8C61-886A2129DFA8}" srcOrd="2" destOrd="0" presId="urn:microsoft.com/office/officeart/2005/8/layout/hList7#1"/>
    <dgm:cxn modelId="{518F7DBB-9D83-49A2-A7A3-C39F4001115E}" type="presParOf" srcId="{F92A871E-7E52-4F9B-8C61-886A2129DFA8}" destId="{539FBB1B-D210-48EF-AFDF-19D789D4A002}" srcOrd="0" destOrd="0" presId="urn:microsoft.com/office/officeart/2005/8/layout/hList7#1"/>
    <dgm:cxn modelId="{B0ADC0C4-2926-48BB-855E-1CBD9E50EAC9}" type="presParOf" srcId="{F92A871E-7E52-4F9B-8C61-886A2129DFA8}" destId="{F1E8303D-1ACD-4349-A353-E5580A4D9E4A}" srcOrd="1" destOrd="0" presId="urn:microsoft.com/office/officeart/2005/8/layout/hList7#1"/>
    <dgm:cxn modelId="{A0F8087D-C80C-434E-BD0B-DD022E463E93}" type="presParOf" srcId="{F92A871E-7E52-4F9B-8C61-886A2129DFA8}" destId="{7B800B1E-0EA0-4124-A3D8-4F6F853393C6}" srcOrd="2" destOrd="0" presId="urn:microsoft.com/office/officeart/2005/8/layout/hList7#1"/>
    <dgm:cxn modelId="{63C5BDB9-CA6E-4A29-BBB0-09E857272779}" type="presParOf" srcId="{F92A871E-7E52-4F9B-8C61-886A2129DFA8}" destId="{6B032A0D-32DB-4C97-B1FA-FA1AD59633C9}" srcOrd="3" destOrd="0" presId="urn:microsoft.com/office/officeart/2005/8/layout/hList7#1"/>
    <dgm:cxn modelId="{FBC84A1D-334B-4826-B47D-5F9D98671D9C}" type="presParOf" srcId="{E69BA9C1-4367-48A8-ADC9-2BF70AB6F08E}" destId="{030E11A6-9E71-4A38-B98D-460943187B54}" srcOrd="3" destOrd="0" presId="urn:microsoft.com/office/officeart/2005/8/layout/hList7#1"/>
    <dgm:cxn modelId="{9B73D2D0-F930-4929-A367-8A1DC8357B63}" type="presParOf" srcId="{E69BA9C1-4367-48A8-ADC9-2BF70AB6F08E}" destId="{21C744B4-2D24-4DF8-841B-36464E6B50F5}" srcOrd="4" destOrd="0" presId="urn:microsoft.com/office/officeart/2005/8/layout/hList7#1"/>
    <dgm:cxn modelId="{307685F2-E491-4843-8A62-93A93D618A11}" type="presParOf" srcId="{21C744B4-2D24-4DF8-841B-36464E6B50F5}" destId="{88667617-EE05-4010-A2D6-9CA1D08D9C48}" srcOrd="0" destOrd="0" presId="urn:microsoft.com/office/officeart/2005/8/layout/hList7#1"/>
    <dgm:cxn modelId="{88A74DC0-4393-4683-A1DC-462017FBDCDF}" type="presParOf" srcId="{21C744B4-2D24-4DF8-841B-36464E6B50F5}" destId="{8ED20376-378B-4954-BFC2-3B32272A3895}" srcOrd="1" destOrd="0" presId="urn:microsoft.com/office/officeart/2005/8/layout/hList7#1"/>
    <dgm:cxn modelId="{ED4CC264-BA17-4312-AEAE-E07C02DB9908}" type="presParOf" srcId="{21C744B4-2D24-4DF8-841B-36464E6B50F5}" destId="{A57EAA3B-34C7-4BB5-8BFE-FC01ED8C6866}" srcOrd="2" destOrd="0" presId="urn:microsoft.com/office/officeart/2005/8/layout/hList7#1"/>
    <dgm:cxn modelId="{32A2A718-D637-4836-8DA2-94C20E7BA77B}" type="presParOf" srcId="{21C744B4-2D24-4DF8-841B-36464E6B50F5}" destId="{CE471CCF-6312-41FD-8CDC-AA4AEFDE24FD}" srcOrd="3" destOrd="0" presId="urn:microsoft.com/office/officeart/2005/8/layout/hList7#1"/>
    <dgm:cxn modelId="{85338474-1EC3-476D-B899-151EE2E02EA1}" type="presParOf" srcId="{E69BA9C1-4367-48A8-ADC9-2BF70AB6F08E}" destId="{238A1E56-3E9C-4784-AAF1-B18533A1DD06}" srcOrd="5" destOrd="0" presId="urn:microsoft.com/office/officeart/2005/8/layout/hList7#1"/>
    <dgm:cxn modelId="{6436C61A-AFF5-4678-A858-BBA6E02AE7EA}" type="presParOf" srcId="{E69BA9C1-4367-48A8-ADC9-2BF70AB6F08E}" destId="{F410D565-636D-4CEA-A27B-AB1B188355EF}" srcOrd="6" destOrd="0" presId="urn:microsoft.com/office/officeart/2005/8/layout/hList7#1"/>
    <dgm:cxn modelId="{6AE8DC6A-D264-4168-B66A-01158A36F1BA}" type="presParOf" srcId="{F410D565-636D-4CEA-A27B-AB1B188355EF}" destId="{583A5F3D-A98C-45A7-8DD6-596CB82C114E}" srcOrd="0" destOrd="0" presId="urn:microsoft.com/office/officeart/2005/8/layout/hList7#1"/>
    <dgm:cxn modelId="{9D60CAB7-5911-43B5-BA21-7B19D602CABA}" type="presParOf" srcId="{F410D565-636D-4CEA-A27B-AB1B188355EF}" destId="{E5020B15-B3C5-424D-A2FC-B0E156BAC958}" srcOrd="1" destOrd="0" presId="urn:microsoft.com/office/officeart/2005/8/layout/hList7#1"/>
    <dgm:cxn modelId="{A1099354-8E6C-4DDC-B91F-8C5221ED8D42}" type="presParOf" srcId="{F410D565-636D-4CEA-A27B-AB1B188355EF}" destId="{A27CE59B-7295-4B90-ADB5-20191BDF5DA1}" srcOrd="2" destOrd="0" presId="urn:microsoft.com/office/officeart/2005/8/layout/hList7#1"/>
    <dgm:cxn modelId="{CB7FC3E9-25AD-4A69-B60F-BCBA5E43E7C7}" type="presParOf" srcId="{F410D565-636D-4CEA-A27B-AB1B188355EF}" destId="{F4E4B10A-4E70-45F7-B7ED-3789A4AA2C57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AE74AB-D5CD-41E4-9026-A8A65196B55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A4E8495-88EE-4EF7-8B37-932DD163B810}">
      <dgm:prSet/>
      <dgm:spPr/>
      <dgm:t>
        <a:bodyPr/>
        <a:lstStyle/>
        <a:p>
          <a:pPr rtl="0"/>
          <a:r>
            <a:rPr lang="tr-TR" b="1" smtClean="0"/>
            <a:t>Ailen, arkadaşın ya da öğretmenin gibi güvenebileceğin birisine anlat.</a:t>
          </a:r>
          <a:endParaRPr lang="tr-TR"/>
        </a:p>
      </dgm:t>
    </dgm:pt>
    <dgm:pt modelId="{AF914543-2B6B-4C35-86F4-13B45F5BFEE9}" type="parTrans" cxnId="{CE5642EB-447F-4128-9E2D-6BF94F0A2C0F}">
      <dgm:prSet/>
      <dgm:spPr/>
      <dgm:t>
        <a:bodyPr/>
        <a:lstStyle/>
        <a:p>
          <a:endParaRPr lang="tr-TR"/>
        </a:p>
      </dgm:t>
    </dgm:pt>
    <dgm:pt modelId="{8BDFA46F-5551-4E20-8679-9E14CFB48BF0}" type="sibTrans" cxnId="{CE5642EB-447F-4128-9E2D-6BF94F0A2C0F}">
      <dgm:prSet/>
      <dgm:spPr/>
      <dgm:t>
        <a:bodyPr/>
        <a:lstStyle/>
        <a:p>
          <a:endParaRPr lang="tr-TR"/>
        </a:p>
      </dgm:t>
    </dgm:pt>
    <dgm:pt modelId="{29EE088A-C8EC-4A0A-A02A-AEA3AF3A9FC0}" type="pres">
      <dgm:prSet presAssocID="{8DAE74AB-D5CD-41E4-9026-A8A65196B5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DB81015-FD28-4D90-972D-D502C90BE10E}" type="pres">
      <dgm:prSet presAssocID="{EA4E8495-88EE-4EF7-8B37-932DD163B810}" presName="linNode" presStyleCnt="0"/>
      <dgm:spPr/>
    </dgm:pt>
    <dgm:pt modelId="{004E6356-F05C-4A7E-8F3E-4212F2AC96CB}" type="pres">
      <dgm:prSet presAssocID="{EA4E8495-88EE-4EF7-8B37-932DD163B810}" presName="parentText" presStyleLbl="node1" presStyleIdx="0" presStyleCnt="1" custScaleX="25173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2B27FF4-46DA-4B09-8182-E40E7E803865}" type="presOf" srcId="{8DAE74AB-D5CD-41E4-9026-A8A65196B555}" destId="{29EE088A-C8EC-4A0A-A02A-AEA3AF3A9FC0}" srcOrd="0" destOrd="0" presId="urn:microsoft.com/office/officeart/2005/8/layout/vList5"/>
    <dgm:cxn modelId="{CE5642EB-447F-4128-9E2D-6BF94F0A2C0F}" srcId="{8DAE74AB-D5CD-41E4-9026-A8A65196B555}" destId="{EA4E8495-88EE-4EF7-8B37-932DD163B810}" srcOrd="0" destOrd="0" parTransId="{AF914543-2B6B-4C35-86F4-13B45F5BFEE9}" sibTransId="{8BDFA46F-5551-4E20-8679-9E14CFB48BF0}"/>
    <dgm:cxn modelId="{AF62DD10-EF3A-4A0E-8B2E-675A0D92A9E4}" type="presOf" srcId="{EA4E8495-88EE-4EF7-8B37-932DD163B810}" destId="{004E6356-F05C-4A7E-8F3E-4212F2AC96CB}" srcOrd="0" destOrd="0" presId="urn:microsoft.com/office/officeart/2005/8/layout/vList5"/>
    <dgm:cxn modelId="{7DC3E27C-FB34-48B6-A108-556ABBE439EE}" type="presParOf" srcId="{29EE088A-C8EC-4A0A-A02A-AEA3AF3A9FC0}" destId="{7DB81015-FD28-4D90-972D-D502C90BE10E}" srcOrd="0" destOrd="0" presId="urn:microsoft.com/office/officeart/2005/8/layout/vList5"/>
    <dgm:cxn modelId="{7DE68C68-AF09-42E2-86A8-0C7C3F4BF6D4}" type="presParOf" srcId="{7DB81015-FD28-4D90-972D-D502C90BE10E}" destId="{004E6356-F05C-4A7E-8F3E-4212F2AC96C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E8A82D-B317-43E6-AC96-CB7550627D72}">
      <dsp:nvSpPr>
        <dsp:cNvPr id="0" name=""/>
        <dsp:cNvSpPr/>
      </dsp:nvSpPr>
      <dsp:spPr>
        <a:xfrm>
          <a:off x="0" y="0"/>
          <a:ext cx="7304550" cy="18703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>
              <a:solidFill>
                <a:srgbClr val="009900"/>
              </a:solidFill>
            </a:rPr>
            <a:t>100. </a:t>
          </a:r>
          <a:r>
            <a:rPr lang="tr-TR" sz="3600" b="1" kern="1200" smtClean="0">
              <a:solidFill>
                <a:srgbClr val="009900"/>
              </a:solidFill>
            </a:rPr>
            <a:t>YIL ORTAOKULU</a:t>
          </a:r>
          <a:endParaRPr lang="tr-TR" sz="3600" b="1" kern="1200" dirty="0">
            <a:solidFill>
              <a:srgbClr val="009900"/>
            </a:solidFill>
          </a:endParaRPr>
        </a:p>
      </dsp:txBody>
      <dsp:txXfrm>
        <a:off x="0" y="0"/>
        <a:ext cx="7304550" cy="18703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6A7ACD-37A3-4E91-9668-17E425A218FD}">
      <dsp:nvSpPr>
        <dsp:cNvPr id="0" name=""/>
        <dsp:cNvSpPr/>
      </dsp:nvSpPr>
      <dsp:spPr>
        <a:xfrm>
          <a:off x="2081" y="0"/>
          <a:ext cx="2182109" cy="5589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rgbClr val="FF0000"/>
              </a:solidFill>
            </a:rPr>
            <a:t>1.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Göğüs Bölgemiz</a:t>
          </a:r>
          <a:endParaRPr lang="tr-TR" sz="2200" kern="1200" dirty="0"/>
        </a:p>
      </dsp:txBody>
      <dsp:txXfrm>
        <a:off x="2081" y="2235696"/>
        <a:ext cx="2182109" cy="2235696"/>
      </dsp:txXfrm>
    </dsp:sp>
    <dsp:sp modelId="{4A511081-A29A-4D51-A279-096188CC5741}">
      <dsp:nvSpPr>
        <dsp:cNvPr id="0" name=""/>
        <dsp:cNvSpPr/>
      </dsp:nvSpPr>
      <dsp:spPr>
        <a:xfrm>
          <a:off x="162528" y="335354"/>
          <a:ext cx="1861216" cy="186121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FBB1B-D210-48EF-AFDF-19D789D4A002}">
      <dsp:nvSpPr>
        <dsp:cNvPr id="0" name=""/>
        <dsp:cNvSpPr/>
      </dsp:nvSpPr>
      <dsp:spPr>
        <a:xfrm>
          <a:off x="2249654" y="0"/>
          <a:ext cx="2182109" cy="5589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rgbClr val="FF0000"/>
              </a:solidFill>
            </a:rPr>
            <a:t>2. </a:t>
          </a:r>
          <a:r>
            <a:rPr lang="tr-TR" sz="2200" kern="1200" dirty="0" smtClean="0"/>
            <a:t>Bacaklarımızın arası</a:t>
          </a:r>
          <a:endParaRPr lang="tr-TR" sz="2200" kern="1200" dirty="0"/>
        </a:p>
      </dsp:txBody>
      <dsp:txXfrm>
        <a:off x="2249654" y="2235696"/>
        <a:ext cx="2182109" cy="2235696"/>
      </dsp:txXfrm>
    </dsp:sp>
    <dsp:sp modelId="{6B032A0D-32DB-4C97-B1FA-FA1AD59633C9}">
      <dsp:nvSpPr>
        <dsp:cNvPr id="0" name=""/>
        <dsp:cNvSpPr/>
      </dsp:nvSpPr>
      <dsp:spPr>
        <a:xfrm>
          <a:off x="2410101" y="335354"/>
          <a:ext cx="1861216" cy="186121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667617-EE05-4010-A2D6-9CA1D08D9C48}">
      <dsp:nvSpPr>
        <dsp:cNvPr id="0" name=""/>
        <dsp:cNvSpPr/>
      </dsp:nvSpPr>
      <dsp:spPr>
        <a:xfrm>
          <a:off x="4497227" y="0"/>
          <a:ext cx="2182109" cy="5589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rgbClr val="FF0000"/>
              </a:solidFill>
            </a:rPr>
            <a:t>3.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Popomuz</a:t>
          </a:r>
          <a:endParaRPr lang="tr-TR" sz="2300" kern="1200" dirty="0"/>
        </a:p>
      </dsp:txBody>
      <dsp:txXfrm>
        <a:off x="4497227" y="2235696"/>
        <a:ext cx="2182109" cy="2235696"/>
      </dsp:txXfrm>
    </dsp:sp>
    <dsp:sp modelId="{CE471CCF-6312-41FD-8CDC-AA4AEFDE24FD}">
      <dsp:nvSpPr>
        <dsp:cNvPr id="0" name=""/>
        <dsp:cNvSpPr/>
      </dsp:nvSpPr>
      <dsp:spPr>
        <a:xfrm>
          <a:off x="4657673" y="335354"/>
          <a:ext cx="1861216" cy="186121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3A5F3D-A98C-45A7-8DD6-596CB82C114E}">
      <dsp:nvSpPr>
        <dsp:cNvPr id="0" name=""/>
        <dsp:cNvSpPr/>
      </dsp:nvSpPr>
      <dsp:spPr>
        <a:xfrm>
          <a:off x="6744800" y="0"/>
          <a:ext cx="2182109" cy="5589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rgbClr val="FFFF00"/>
              </a:solidFill>
            </a:rPr>
            <a:t>Bunların dışında bir de kimse sizi dudağınızdan öpmemeli.</a:t>
          </a:r>
          <a:endParaRPr lang="tr-TR" sz="2400" kern="1200" dirty="0">
            <a:solidFill>
              <a:srgbClr val="FFFF00"/>
            </a:solidFill>
          </a:endParaRPr>
        </a:p>
      </dsp:txBody>
      <dsp:txXfrm>
        <a:off x="6744800" y="2235696"/>
        <a:ext cx="2182109" cy="2235696"/>
      </dsp:txXfrm>
    </dsp:sp>
    <dsp:sp modelId="{F4E4B10A-4E70-45F7-B7ED-3789A4AA2C57}">
      <dsp:nvSpPr>
        <dsp:cNvPr id="0" name=""/>
        <dsp:cNvSpPr/>
      </dsp:nvSpPr>
      <dsp:spPr>
        <a:xfrm>
          <a:off x="6905246" y="335354"/>
          <a:ext cx="1861216" cy="186121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0000" r="-4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FB98F8-815E-4B32-96C8-B328FF6CA9D1}">
      <dsp:nvSpPr>
        <dsp:cNvPr id="0" name=""/>
        <dsp:cNvSpPr/>
      </dsp:nvSpPr>
      <dsp:spPr>
        <a:xfrm>
          <a:off x="357159" y="4471392"/>
          <a:ext cx="8214672" cy="83838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02.04.2021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02.04.2021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02.04.2021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02.04.2021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02.04.2021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02.04.2021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02.04.2021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02.04.2021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02.04.2021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02.04.2021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02.04.2021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02.04.2021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21" r="16131"/>
          <a:stretch/>
        </p:blipFill>
        <p:spPr>
          <a:xfrm>
            <a:off x="4434213" y="3645024"/>
            <a:ext cx="4709787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xmlns="" val="3256857667"/>
              </p:ext>
            </p:extLst>
          </p:nvPr>
        </p:nvGraphicFramePr>
        <p:xfrm>
          <a:off x="827584" y="0"/>
          <a:ext cx="7560839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-108520" y="1844824"/>
            <a:ext cx="9468544" cy="1606296"/>
          </a:xfrm>
        </p:spPr>
        <p:txBody>
          <a:bodyPr>
            <a:noAutofit/>
          </a:bodyPr>
          <a:lstStyle/>
          <a:p>
            <a:r>
              <a:rPr lang="tr-TR" sz="4800" b="1" dirty="0" smtClean="0">
                <a:latin typeface="Engravers MT" pitchFamily="18" charset="0"/>
              </a:rPr>
              <a:t> </a:t>
            </a:r>
            <a:r>
              <a:rPr lang="tr-TR" sz="3600" b="1" dirty="0" smtClean="0">
                <a:solidFill>
                  <a:srgbClr val="002060"/>
                </a:solidFill>
                <a:latin typeface="Engravers MT" pitchFamily="18" charset="0"/>
              </a:rPr>
              <a:t>MAHREMİYET EĞİTİMİ </a:t>
            </a:r>
          </a:p>
          <a:p>
            <a:r>
              <a:rPr lang="tr-TR" sz="3000" b="1" dirty="0" smtClean="0">
                <a:solidFill>
                  <a:srgbClr val="002060"/>
                </a:solidFill>
                <a:latin typeface="Engravers MT" pitchFamily="18" charset="0"/>
              </a:rPr>
              <a:t>«</a:t>
            </a:r>
            <a:r>
              <a:rPr lang="tr-TR" sz="3000" b="1" dirty="0" smtClean="0">
                <a:solidFill>
                  <a:srgbClr val="C00000"/>
                </a:solidFill>
                <a:latin typeface="Engravers MT" pitchFamily="18" charset="0"/>
              </a:rPr>
              <a:t>BEDENİN SANA AİTTİR ONU KORU</a:t>
            </a:r>
            <a:r>
              <a:rPr lang="tr-TR" sz="3000" b="1" dirty="0" smtClean="0">
                <a:solidFill>
                  <a:srgbClr val="002060"/>
                </a:solidFill>
                <a:latin typeface="Engravers MT" pitchFamily="18" charset="0"/>
              </a:rPr>
              <a:t>»</a:t>
            </a:r>
            <a:endParaRPr lang="tr-TR" sz="3000" b="1" dirty="0">
              <a:solidFill>
                <a:srgbClr val="002060"/>
              </a:solidFill>
              <a:latin typeface="Engravers MT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1" y="5035297"/>
            <a:ext cx="4176465" cy="17060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645" y="3484457"/>
            <a:ext cx="4063331" cy="15318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74" b="30837"/>
          <a:stretch/>
        </p:blipFill>
        <p:spPr>
          <a:xfrm>
            <a:off x="4434213" y="5157192"/>
            <a:ext cx="4782517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1234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1907704" y="177949"/>
            <a:ext cx="7057078" cy="4115147"/>
          </a:xfrm>
          <a:prstGeom prst="wedgeEllipseCallout">
            <a:avLst>
              <a:gd name="adj1" fmla="val -51866"/>
              <a:gd name="adj2" fmla="val 43227"/>
            </a:avLst>
          </a:prstGeom>
          <a:solidFill>
            <a:srgbClr val="9BBB59"/>
          </a:solidFill>
          <a:ln w="127000" cmpd="dbl">
            <a:solidFill>
              <a:srgbClr val="9BBB5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altLang="tr-T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EĞER KÖTÜ BİR DOKUNUŞ YA DA BAKIŞLA KARŞILAŞIRSAN NE YAPMAN GEREKİYOR ?</a:t>
            </a:r>
            <a:endParaRPr kumimoji="0" lang="tr-TR" alt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 descr="C:\Users\toshıba\Downloads\x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23" y="3645024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toshıba\Downloads\xx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2977"/>
            <a:ext cx="4973763" cy="376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633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5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ÇIĞLIK ATABİLİYOR MUSUNUZ ?</a:t>
            </a:r>
          </a:p>
          <a:p>
            <a:pPr marL="0" indent="0" algn="ctr">
              <a:buNone/>
            </a:pPr>
            <a:endParaRPr lang="tr-TR" sz="5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434" name="Picture 2" descr="http://img.hurriyetaile.com/c/1/70/620x372/r/images/haber/6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8856983" cy="5013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41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Yatay Kaydırma 3"/>
          <p:cNvSpPr/>
          <p:nvPr/>
        </p:nvSpPr>
        <p:spPr>
          <a:xfrm>
            <a:off x="251520" y="188640"/>
            <a:ext cx="8712967" cy="2304256"/>
          </a:xfrm>
          <a:prstGeom prst="horizontalScroll">
            <a:avLst/>
          </a:prstGeom>
          <a:solidFill>
            <a:srgbClr val="F8F0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HAYIR DE!</a:t>
            </a:r>
          </a:p>
          <a:p>
            <a:pPr algn="ctr"/>
            <a:r>
              <a:rPr lang="tr-TR" sz="3200" b="1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Eğer kötü bir dokunuş veya bakışla karşılaşırsan  HAYIR DE!</a:t>
            </a:r>
            <a:endParaRPr lang="tr-TR" sz="3200" b="1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7756" b="89934" l="9984" r="89860">
                        <a14:foregroundMark x1="19501" y1="46865" x2="19501" y2="46865"/>
                        <a14:foregroundMark x1="74571" y1="48020" x2="74571" y2="48020"/>
                        <a14:foregroundMark x1="48362" y1="22937" x2="48362" y2="229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01214">
            <a:off x="-360953" y="4172164"/>
            <a:ext cx="3577636" cy="277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Belirtme Çizgisi 5"/>
          <p:cNvSpPr/>
          <p:nvPr/>
        </p:nvSpPr>
        <p:spPr>
          <a:xfrm>
            <a:off x="2388488" y="2060848"/>
            <a:ext cx="7968671" cy="2736304"/>
          </a:xfrm>
          <a:prstGeom prst="wedgeEllipseCallout">
            <a:avLst>
              <a:gd name="adj1" fmla="val -64044"/>
              <a:gd name="adj2" fmla="val 4076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tr-TR" sz="2000" b="1" dirty="0" smtClean="0">
                <a:solidFill>
                  <a:schemeClr val="tx1"/>
                </a:solidFill>
              </a:rPr>
              <a:t>HAYIR DE!</a:t>
            </a: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tr-TR" sz="2000" b="1" dirty="0" smtClean="0">
                <a:solidFill>
                  <a:schemeClr val="tx1"/>
                </a:solidFill>
              </a:rPr>
              <a:t>UZAKLAŞ.</a:t>
            </a: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tr-TR" sz="2000" b="1" dirty="0" smtClean="0">
                <a:solidFill>
                  <a:schemeClr val="tx1"/>
                </a:solidFill>
              </a:rPr>
              <a:t>GÜVENDİĞİN BİR BÜYÜĞÜNE SÖYLE.</a:t>
            </a: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tr-TR" sz="2000" b="1" dirty="0" smtClean="0">
                <a:solidFill>
                  <a:schemeClr val="tx1"/>
                </a:solidFill>
              </a:rPr>
              <a:t>BİRİSİ SENİ DİNLEYENE KADAR SÖYLEMEYE DEVAM ET.</a:t>
            </a:r>
            <a:endParaRPr lang="tr-TR" sz="2000" b="1" dirty="0">
              <a:solidFill>
                <a:schemeClr val="tx1"/>
              </a:solidFill>
            </a:endParaRPr>
          </a:p>
        </p:txBody>
      </p:sp>
      <p:pic>
        <p:nvPicPr>
          <p:cNvPr id="21506" name="Picture 2" descr="C:\Users\toshıba\Downloads\xxx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0975" y="4299430"/>
            <a:ext cx="3397569" cy="265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08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338136" y="786976"/>
            <a:ext cx="3549602" cy="52629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800" b="1" u="sng" kern="1000" dirty="0" smtClean="0">
                <a:ln w="18000">
                  <a:solidFill>
                    <a:srgbClr val="4584D3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erlin Sans FB" panose="020E0602020502020306" pitchFamily="34" charset="0"/>
              </a:rPr>
              <a:t>Saldıran ki</a:t>
            </a:r>
            <a:r>
              <a:rPr lang="tr-TR" sz="4800" b="1" u="sng" kern="1000" dirty="0" smtClean="0">
                <a:ln w="18000">
                  <a:solidFill>
                    <a:srgbClr val="4584D3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ş</a:t>
            </a:r>
            <a:r>
              <a:rPr lang="tr-TR" sz="4800" b="1" u="sng" kern="1000" dirty="0" smtClean="0">
                <a:ln w="18000">
                  <a:solidFill>
                    <a:srgbClr val="4584D3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erlin Sans FB" panose="020E0602020502020306" pitchFamily="34" charset="0"/>
              </a:rPr>
              <a:t>iden </a:t>
            </a:r>
          </a:p>
          <a:p>
            <a:pPr algn="ctr"/>
            <a:endParaRPr lang="tr-TR" sz="4800" b="1" kern="1000" dirty="0" smtClean="0">
              <a:ln w="18000">
                <a:solidFill>
                  <a:srgbClr val="4584D3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erlin Sans FB" panose="020E0602020502020306" pitchFamily="34" charset="0"/>
            </a:endParaRPr>
          </a:p>
          <a:p>
            <a:pPr marL="685800" indent="-685800" algn="ctr">
              <a:buFont typeface="Wingdings" pitchFamily="2" charset="2"/>
              <a:buChar char="ü"/>
            </a:pPr>
            <a:r>
              <a:rPr lang="tr-TR" sz="4800" b="1" kern="1000" dirty="0" smtClean="0">
                <a:ln w="18000">
                  <a:solidFill>
                    <a:srgbClr val="4584D3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erlin Sans FB" panose="020E0602020502020306" pitchFamily="34" charset="0"/>
              </a:rPr>
              <a:t>Kaç</a:t>
            </a:r>
            <a:r>
              <a:rPr lang="tr-TR" sz="4800" b="1" kern="1000" dirty="0" smtClean="0">
                <a:ln w="18000">
                  <a:solidFill>
                    <a:srgbClr val="4584D3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erlin Sans FB" panose="020E0602020502020306" pitchFamily="34" charset="0"/>
              </a:rPr>
              <a:t> </a:t>
            </a:r>
          </a:p>
          <a:p>
            <a:pPr algn="ctr"/>
            <a:endParaRPr lang="tr-TR" sz="4800" b="1" kern="1000" dirty="0">
              <a:ln w="18000">
                <a:solidFill>
                  <a:srgbClr val="4584D3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erlin Sans FB" panose="020E0602020502020306" pitchFamily="34" charset="0"/>
            </a:endParaRPr>
          </a:p>
          <a:p>
            <a:pPr marL="685800" indent="-685800" algn="ctr">
              <a:buFont typeface="Wingdings" pitchFamily="2" charset="2"/>
              <a:buChar char="ü"/>
            </a:pPr>
            <a:r>
              <a:rPr lang="tr-TR" sz="4800" b="1" kern="1000" dirty="0" smtClean="0">
                <a:ln w="18000">
                  <a:solidFill>
                    <a:srgbClr val="4584D3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erlin Sans FB" panose="020E0602020502020306" pitchFamily="34" charset="0"/>
              </a:rPr>
              <a:t>Uzakla</a:t>
            </a:r>
            <a:r>
              <a:rPr lang="tr-TR" sz="4800" b="1" kern="1000" dirty="0" smtClean="0">
                <a:ln w="18000">
                  <a:solidFill>
                    <a:srgbClr val="4584D3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ş</a:t>
            </a:r>
            <a:r>
              <a:rPr lang="tr-TR" sz="4800" b="1" kern="1000" dirty="0" smtClean="0">
                <a:ln w="18000">
                  <a:solidFill>
                    <a:srgbClr val="4584D3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erlin Sans FB" panose="020E0602020502020306" pitchFamily="34" charset="0"/>
              </a:rPr>
              <a:t>!</a:t>
            </a:r>
          </a:p>
          <a:p>
            <a:pPr algn="ctr"/>
            <a:endParaRPr lang="tr-TR" sz="4800" b="1" kern="1000" dirty="0">
              <a:ln w="18000">
                <a:solidFill>
                  <a:srgbClr val="4584D3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8194" name="Picture 2" descr="C:\Users\admin\Desktop\Diğer\1-ÇOCUKLARDA CİNSEL İSTİSMAR\Yeni klasör\İ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37310"/>
            <a:ext cx="2952328" cy="4173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086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xmlns="" val="2899251849"/>
              </p:ext>
            </p:extLst>
          </p:nvPr>
        </p:nvGraphicFramePr>
        <p:xfrm>
          <a:off x="179512" y="980728"/>
          <a:ext cx="4608511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C:\Users\admin\Desktop\Diğer\1-ÇOCUKLARDA CİNSEL İSTİSMAR\Yeni klasör\İ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74893"/>
            <a:ext cx="2883838" cy="42263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254588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012"/>
            <a:ext cx="9144000" cy="6062284"/>
          </a:xfrm>
        </p:spPr>
      </p:pic>
    </p:spTree>
    <p:extLst>
      <p:ext uri="{BB962C8B-B14F-4D97-AF65-F5344CB8AC3E}">
        <p14:creationId xmlns:p14="http://schemas.microsoft.com/office/powerpoint/2010/main" xmlns="" val="350229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evg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84213" y="620713"/>
            <a:ext cx="360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79388" y="333375"/>
            <a:ext cx="71294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6000" b="1" dirty="0">
                <a:solidFill>
                  <a:srgbClr val="FF0000"/>
                </a:solidFill>
                <a:latin typeface="Comic Sans MS" pitchFamily="66" charset="0"/>
              </a:rPr>
              <a:t>TEŞEKKÜRLER…</a:t>
            </a:r>
          </a:p>
        </p:txBody>
      </p:sp>
      <p:sp>
        <p:nvSpPr>
          <p:cNvPr id="5" name="4 Metin kutusu"/>
          <p:cNvSpPr txBox="1">
            <a:spLocks noChangeArrowheads="1"/>
          </p:cNvSpPr>
          <p:nvPr/>
        </p:nvSpPr>
        <p:spPr bwMode="auto">
          <a:xfrm>
            <a:off x="4537170" y="5733256"/>
            <a:ext cx="44874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tr-TR" sz="2800" kern="1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Rehberlik Servisi</a:t>
            </a:r>
            <a:endParaRPr lang="tr-TR" sz="2800" kern="1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744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karı Bükülmüş Şerit 32"/>
          <p:cNvSpPr>
            <a:spLocks noChangeArrowheads="1"/>
          </p:cNvSpPr>
          <p:nvPr/>
        </p:nvSpPr>
        <p:spPr bwMode="auto">
          <a:xfrm>
            <a:off x="251520" y="239835"/>
            <a:ext cx="8788846" cy="2924944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tr-TR" altLang="tr-TR" sz="5000" b="1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ÖZEL YERLERİMİZ</a:t>
            </a:r>
            <a:endParaRPr lang="tr-TR" altLang="tr-TR" sz="5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388" y="3371850"/>
            <a:ext cx="9129611" cy="3486150"/>
          </a:xfrm>
          <a:prstGeom prst="rect">
            <a:avLst/>
          </a:prstGeom>
          <a:solidFill>
            <a:srgbClr val="00B0F0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r-TR" sz="4400" b="1" dirty="0">
                <a:solidFill>
                  <a:prstClr val="black"/>
                </a:solidFill>
                <a:latin typeface="Algerian" panose="04020705040A02060702" pitchFamily="82" charset="0"/>
              </a:rPr>
              <a:t>VÜCUDUMUZDA BAZI ÖZEL YERLERİMİZ BULUNUR. BİZ İZİN VERMEDİĞİMİZ SÜRECE HİÇ KİMSE BU ÖZEL YERLERİMİZE DOKUNAMAZ !</a:t>
            </a:r>
            <a:endParaRPr lang="tr-TR" sz="4400" dirty="0">
              <a:solidFill>
                <a:prstClr val="black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58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İÇ ÇAMAŞIRI KURALI</a:t>
            </a:r>
            <a:endParaRPr lang="tr-T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04" t="11508" r="29721" b="49802"/>
          <a:stretch/>
        </p:blipFill>
        <p:spPr bwMode="auto">
          <a:xfrm>
            <a:off x="172553" y="1412776"/>
            <a:ext cx="888098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1089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Britannic Bold" pitchFamily="34" charset="0"/>
              </a:rPr>
              <a:t>İÇ ÇAMAŞIRI KURALI</a:t>
            </a:r>
            <a:endParaRPr lang="tr-TR" b="1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68313563"/>
              </p:ext>
            </p:extLst>
          </p:nvPr>
        </p:nvGraphicFramePr>
        <p:xfrm>
          <a:off x="107504" y="1268760"/>
          <a:ext cx="892899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872791" y="2415380"/>
            <a:ext cx="576064" cy="2052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277661" y="2757413"/>
            <a:ext cx="186283" cy="18902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508104" y="2739352"/>
            <a:ext cx="504056" cy="2251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200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hotocopy/>
                    </a14:imgEffect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824440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8856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62013"/>
            <a:ext cx="9133834" cy="3352241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İYİ DOKUNUŞLAR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latin typeface="Comic Sans MS" panose="030F0702030302020204" pitchFamily="66" charset="0"/>
              </a:rPr>
              <a:t>Annemizin, babamızın, akrabalarımızın, arkadaşlarımızın vb. bize sarılması, yanağımızdan öpmesi, elimizi tutması, annemizin bizi yıkaması bunlar iyi dokunuştur.</a:t>
            </a:r>
            <a:endParaRPr lang="tr-TR" dirty="0">
              <a:latin typeface="Comic Sans MS" panose="030F0702030302020204" pitchFamily="66" charset="0"/>
            </a:endParaRPr>
          </a:p>
          <a:p>
            <a:r>
              <a:rPr lang="tr-TR" sz="3900" dirty="0" smtClean="0">
                <a:latin typeface="Comic Sans MS" panose="030F0702030302020204" pitchFamily="66" charset="0"/>
              </a:rPr>
              <a:t>Yani bizi </a:t>
            </a:r>
            <a:r>
              <a:rPr lang="tr-TR" sz="39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mutlu</a:t>
            </a:r>
            <a:r>
              <a:rPr lang="tr-TR" sz="3900" dirty="0" smtClean="0">
                <a:latin typeface="Comic Sans MS" panose="030F0702030302020204" pitchFamily="66" charset="0"/>
              </a:rPr>
              <a:t> eden dokunuşlardır.</a:t>
            </a:r>
            <a:endParaRPr lang="tr-TR" sz="3900" dirty="0">
              <a:latin typeface="Comic Sans MS" panose="030F0702030302020204" pitchFamily="66" charset="0"/>
            </a:endParaRPr>
          </a:p>
        </p:txBody>
      </p:sp>
      <p:pic>
        <p:nvPicPr>
          <p:cNvPr id="19458" name="Picture 2" descr="http://www.kadinca.com/wp-content/uploads/2013/02/sar%C4%B1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6427" y="3792010"/>
            <a:ext cx="4517407" cy="3002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pixabay.com/static/uploads/photo/2014/11/20/23/09/baby-539969_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AutoShape 6" descr="https://pixabay.com/static/uploads/photo/2014/11/20/23/09/baby-539969_64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utoShape 8" descr="https://pixabay.com/static/uploads/photo/2014/11/20/23/09/baby-539969_64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pic>
        <p:nvPicPr>
          <p:cNvPr id="19466" name="Picture 10" descr="http://nebula.wsimg.com/ca3c8e0aee67bd2d05643044aa027d04?AccessKeyId=6E2A0D1BB2427FECF706&amp;disposition=0&amp;alloworigin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95" y="3817379"/>
            <a:ext cx="4495130" cy="3040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031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2"/>
          <p:cNvSpPr txBox="1">
            <a:spLocks noChangeArrowheads="1"/>
          </p:cNvSpPr>
          <p:nvPr/>
        </p:nvSpPr>
        <p:spPr bwMode="auto">
          <a:xfrm>
            <a:off x="107504" y="188641"/>
            <a:ext cx="8856984" cy="3744415"/>
          </a:xfrm>
          <a:prstGeom prst="rect">
            <a:avLst/>
          </a:prstGeom>
          <a:solidFill>
            <a:srgbClr val="810C00"/>
          </a:solidFill>
          <a:ln w="25400">
            <a:solidFill>
              <a:srgbClr val="850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altLang="tr-TR" sz="12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altLang="tr-TR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altLang="tr-TR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altLang="tr-TR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altLang="tr-TR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altLang="tr-TR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altLang="tr-TR" sz="12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 descr="C:\Users\Rehberlik\Desktop\medium_awesome_ui20140729-17252-1xz34yy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988332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 descr="C:\Users\Rehberlik\Desktop\ios_emoji_smiling_face_with_hal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9852" y="226442"/>
            <a:ext cx="2916324" cy="3490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sim 5" descr="C:\Users\Rehberlik\Desktop\QbUF3nL2hZ59XcEZvYG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9852"/>
            <a:ext cx="2592288" cy="31911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Yatay Kaydırma 11"/>
          <p:cNvSpPr>
            <a:spLocks noChangeArrowheads="1"/>
          </p:cNvSpPr>
          <p:nvPr/>
        </p:nvSpPr>
        <p:spPr bwMode="auto">
          <a:xfrm>
            <a:off x="107504" y="3933056"/>
            <a:ext cx="8856984" cy="2895422"/>
          </a:xfrm>
          <a:prstGeom prst="horizontalScroll">
            <a:avLst>
              <a:gd name="adj" fmla="val 12500"/>
            </a:avLst>
          </a:prstGeom>
          <a:solidFill>
            <a:srgbClr val="880C00"/>
          </a:solidFill>
          <a:ln w="25400">
            <a:solidFill>
              <a:srgbClr val="4806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altLang="tr-T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İyi dokunuş kendimizi mutlu, huzurlu ve güvende hissettirir.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621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ulut Belirtme Çizgisi 30"/>
          <p:cNvSpPr>
            <a:spLocks noChangeArrowheads="1"/>
          </p:cNvSpPr>
          <p:nvPr/>
        </p:nvSpPr>
        <p:spPr bwMode="auto">
          <a:xfrm>
            <a:off x="683568" y="476672"/>
            <a:ext cx="8315647" cy="3744416"/>
          </a:xfrm>
          <a:prstGeom prst="cloudCallout">
            <a:avLst>
              <a:gd name="adj1" fmla="val -45106"/>
              <a:gd name="adj2" fmla="val 109648"/>
            </a:avLst>
          </a:prstGeom>
          <a:solidFill>
            <a:srgbClr val="8064A2"/>
          </a:solidFill>
          <a:ln w="25400">
            <a:solidFill>
              <a:srgbClr val="5C477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altLang="tr-TR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cs typeface="Arial" pitchFamily="34" charset="0"/>
              </a:rPr>
              <a:t>Hoşlanmadığın her dokunuş kötü dokunuştur. Canını acıtmasa da !</a:t>
            </a:r>
            <a:endParaRPr kumimoji="0" lang="tr-TR" altLang="tr-TR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 descr="C:\Users\toshıba\Downloads\darv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605" y="4509119"/>
            <a:ext cx="3887875" cy="20461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526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44624"/>
            <a:ext cx="9112665" cy="51144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altLang="tr-TR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        </a:t>
            </a:r>
            <a:endParaRPr kumimoji="0" lang="tr-TR" altLang="tr-T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altLang="tr-T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 descr="C:\Users\Rehberlik\Desktop\b566ecccee161cfb2d8b799d3ec9e1c9_thumb_56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3709" y="2178819"/>
            <a:ext cx="3038251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 descr="C:\Users\Rehberlik\Desktop\54f9dc815ae4c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1412" y="189560"/>
            <a:ext cx="3168352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sim 4" descr="C:\Users\Rehberlik\Desktop\image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3312368" cy="210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sim 5" descr="C:\Users\Rehberlik\Desktop\persons-0022_large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17837"/>
            <a:ext cx="3648224" cy="23732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Yatay Kaydırma 6"/>
          <p:cNvSpPr>
            <a:spLocks noChangeArrowheads="1"/>
          </p:cNvSpPr>
          <p:nvPr/>
        </p:nvSpPr>
        <p:spPr bwMode="auto">
          <a:xfrm>
            <a:off x="132112" y="5059139"/>
            <a:ext cx="8848439" cy="1766960"/>
          </a:xfrm>
          <a:prstGeom prst="horizontalScroll">
            <a:avLst>
              <a:gd name="adj" fmla="val 12500"/>
            </a:avLst>
          </a:prstGeom>
          <a:solidFill>
            <a:srgbClr val="C0504D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altLang="tr-T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Kötü dokunuş kızgın, korkmuş, utanmış ve değersiz hissettirir.</a:t>
            </a:r>
            <a:endParaRPr kumimoji="0" lang="tr-TR" alt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08" r="9032" b="3957"/>
          <a:stretch/>
        </p:blipFill>
        <p:spPr>
          <a:xfrm rot="20121562">
            <a:off x="-372358" y="1481369"/>
            <a:ext cx="2255869" cy="22450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9990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193</Words>
  <Application>Microsoft Office PowerPoint</Application>
  <PresentationFormat>Ekran Gösterisi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Ofis Teması</vt:lpstr>
      <vt:lpstr>Slayt 1</vt:lpstr>
      <vt:lpstr>Slayt 2</vt:lpstr>
      <vt:lpstr>İÇ ÇAMAŞIRI KURALI</vt:lpstr>
      <vt:lpstr>İÇ ÇAMAŞIRI KURALI</vt:lpstr>
      <vt:lpstr>Slayt 5</vt:lpstr>
      <vt:lpstr>Slayt 6</vt:lpstr>
      <vt:lpstr>Slayt 7</vt:lpstr>
      <vt:lpstr>Slayt 8</vt:lpstr>
      <vt:lpstr>Slayt 9</vt:lpstr>
      <vt:lpstr>Slayt 10</vt:lpstr>
      <vt:lpstr>Slayt 11</vt:lpstr>
      <vt:lpstr> </vt:lpstr>
      <vt:lpstr>Slayt 13</vt:lpstr>
      <vt:lpstr>Slayt 14</vt:lpstr>
      <vt:lpstr>Slayt 15</vt:lpstr>
      <vt:lpstr>Slayt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svdyldrm</dc:creator>
  <cp:lastModifiedBy>aidata1</cp:lastModifiedBy>
  <cp:revision>3</cp:revision>
  <dcterms:created xsi:type="dcterms:W3CDTF">2017-10-24T19:53:20Z</dcterms:created>
  <dcterms:modified xsi:type="dcterms:W3CDTF">2021-04-02T07:41:49Z</dcterms:modified>
</cp:coreProperties>
</file>