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tr-TR" sz="5000" b="1" dirty="0" smtClean="0">
                <a:solidFill>
                  <a:srgbClr val="FFFF00"/>
                </a:solidFill>
              </a:rPr>
              <a:t>100. YIL ORTAOKULU </a:t>
            </a:r>
            <a:r>
              <a:rPr lang="tr-TR" sz="5000" b="1" dirty="0" smtClean="0">
                <a:solidFill>
                  <a:srgbClr val="FFFF00"/>
                </a:solidFill>
              </a:rPr>
              <a:t>REHBERLİK SERVİSİ</a:t>
            </a:r>
            <a:r>
              <a:rPr lang="tr-TR" sz="5000" dirty="0" smtClean="0"/>
              <a:t/>
            </a:r>
            <a:br>
              <a:rPr lang="tr-TR" sz="5000" dirty="0" smtClean="0"/>
            </a:br>
            <a:r>
              <a:rPr lang="tr-TR" sz="5000" dirty="0" smtClean="0"/>
              <a:t/>
            </a:r>
            <a:br>
              <a:rPr lang="tr-TR" sz="5000" dirty="0" smtClean="0"/>
            </a:br>
            <a:r>
              <a:rPr lang="tr-TR" sz="5000" dirty="0" smtClean="0">
                <a:solidFill>
                  <a:srgbClr val="0070C0"/>
                </a:solidFill>
              </a:rPr>
              <a:t>VERİMLİ ETKİLİ DERS ÇALIŞMA</a:t>
            </a:r>
            <a:br>
              <a:rPr lang="tr-TR" sz="5000" dirty="0" smtClean="0">
                <a:solidFill>
                  <a:srgbClr val="0070C0"/>
                </a:solidFill>
              </a:rPr>
            </a:br>
            <a:r>
              <a:rPr lang="tr-TR" sz="5000" dirty="0" smtClean="0">
                <a:solidFill>
                  <a:srgbClr val="0070C0"/>
                </a:solidFill>
              </a:rPr>
              <a:t>TEKNİKLERİ</a:t>
            </a:r>
            <a:endParaRPr lang="tr-TR" sz="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725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23853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-31541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76" y="-67545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152128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67340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24340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</Words>
  <Application>Microsoft Office PowerPoint</Application>
  <PresentationFormat>Ekran Gösterisi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100. YIL ORTAOKULU REHBERLİK SERVİSİ  VERİMLİ ETKİLİ DERS ÇALIŞMA TEKNİKLERİ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world-pc</dc:creator>
  <cp:lastModifiedBy>Q</cp:lastModifiedBy>
  <cp:revision>17</cp:revision>
  <dcterms:created xsi:type="dcterms:W3CDTF">2017-10-29T08:13:19Z</dcterms:created>
  <dcterms:modified xsi:type="dcterms:W3CDTF">2021-04-02T07:28:39Z</dcterms:modified>
</cp:coreProperties>
</file>