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20" r:id="rId4"/>
    <p:sldMasterId id="2147483744" r:id="rId5"/>
  </p:sldMasterIdLst>
  <p:notesMasterIdLst>
    <p:notesMasterId r:id="rId46"/>
  </p:notesMasterIdLst>
  <p:sldIdLst>
    <p:sldId id="263" r:id="rId6"/>
    <p:sldId id="360" r:id="rId7"/>
    <p:sldId id="361" r:id="rId8"/>
    <p:sldId id="362" r:id="rId9"/>
    <p:sldId id="342" r:id="rId10"/>
    <p:sldId id="341" r:id="rId11"/>
    <p:sldId id="330" r:id="rId12"/>
    <p:sldId id="338" r:id="rId13"/>
    <p:sldId id="339" r:id="rId14"/>
    <p:sldId id="328" r:id="rId15"/>
    <p:sldId id="257" r:id="rId16"/>
    <p:sldId id="259" r:id="rId17"/>
    <p:sldId id="261" r:id="rId18"/>
    <p:sldId id="265" r:id="rId19"/>
    <p:sldId id="266" r:id="rId20"/>
    <p:sldId id="267" r:id="rId21"/>
    <p:sldId id="281" r:id="rId22"/>
    <p:sldId id="282" r:id="rId23"/>
    <p:sldId id="331" r:id="rId24"/>
    <p:sldId id="285" r:id="rId25"/>
    <p:sldId id="334" r:id="rId26"/>
    <p:sldId id="335" r:id="rId27"/>
    <p:sldId id="336" r:id="rId28"/>
    <p:sldId id="337" r:id="rId29"/>
    <p:sldId id="340" r:id="rId30"/>
    <p:sldId id="358" r:id="rId31"/>
    <p:sldId id="359" r:id="rId32"/>
    <p:sldId id="327" r:id="rId33"/>
    <p:sldId id="347" r:id="rId34"/>
    <p:sldId id="348" r:id="rId35"/>
    <p:sldId id="349" r:id="rId36"/>
    <p:sldId id="350" r:id="rId37"/>
    <p:sldId id="351" r:id="rId38"/>
    <p:sldId id="352" r:id="rId39"/>
    <p:sldId id="353" r:id="rId40"/>
    <p:sldId id="354" r:id="rId41"/>
    <p:sldId id="355" r:id="rId42"/>
    <p:sldId id="356" r:id="rId43"/>
    <p:sldId id="357" r:id="rId44"/>
    <p:sldId id="363" r:id="rId45"/>
  </p:sldIdLst>
  <p:sldSz cx="9144000" cy="6858000" type="screen4x3"/>
  <p:notesSz cx="6815138" cy="99441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D10939"/>
    <a:srgbClr val="DB1B49"/>
    <a:srgbClr val="FFFF99"/>
    <a:srgbClr val="99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60"/>
  </p:normalViewPr>
  <p:slideViewPr>
    <p:cSldViewPr>
      <p:cViewPr varScale="1">
        <p:scale>
          <a:sx n="69" d="100"/>
          <a:sy n="69" d="100"/>
        </p:scale>
        <p:origin x="-139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53226" cy="497205"/>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60335" y="0"/>
            <a:ext cx="2953226" cy="497205"/>
          </a:xfrm>
          <a:prstGeom prst="rect">
            <a:avLst/>
          </a:prstGeom>
        </p:spPr>
        <p:txBody>
          <a:bodyPr vert="horz" lIns="91440" tIns="45720" rIns="91440" bIns="45720" rtlCol="0"/>
          <a:lstStyle>
            <a:lvl1pPr algn="r">
              <a:defRPr sz="1200"/>
            </a:lvl1pPr>
          </a:lstStyle>
          <a:p>
            <a:fld id="{12306475-D45C-4C82-A78E-6F3349D572FB}" type="datetimeFigureOut">
              <a:rPr lang="tr-TR" smtClean="0"/>
              <a:pPr/>
              <a:t>02.04.2021</a:t>
            </a:fld>
            <a:endParaRPr lang="tr-TR"/>
          </a:p>
        </p:txBody>
      </p:sp>
      <p:sp>
        <p:nvSpPr>
          <p:cNvPr id="4" name="3 Slayt Görüntüsü Yer Tutucusu"/>
          <p:cNvSpPr>
            <a:spLocks noGrp="1" noRot="1" noChangeAspect="1"/>
          </p:cNvSpPr>
          <p:nvPr>
            <p:ph type="sldImg" idx="2"/>
          </p:nvPr>
        </p:nvSpPr>
        <p:spPr>
          <a:xfrm>
            <a:off x="922338" y="746125"/>
            <a:ext cx="4972050" cy="3729038"/>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1514" y="4723448"/>
            <a:ext cx="5452110" cy="4474845"/>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9445169"/>
            <a:ext cx="2953226" cy="497205"/>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60335" y="9445169"/>
            <a:ext cx="2953226" cy="497205"/>
          </a:xfrm>
          <a:prstGeom prst="rect">
            <a:avLst/>
          </a:prstGeom>
        </p:spPr>
        <p:txBody>
          <a:bodyPr vert="horz" lIns="91440" tIns="45720" rIns="91440" bIns="45720" rtlCol="0" anchor="b"/>
          <a:lstStyle>
            <a:lvl1pPr algn="r">
              <a:defRPr sz="1200"/>
            </a:lvl1pPr>
          </a:lstStyle>
          <a:p>
            <a:fld id="{F46F134A-3E9B-4988-85AE-8C854B7E6BCD}"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pPr>
              <a:defRPr/>
            </a:pPr>
            <a:fld id="{48325D7C-D994-47FC-B009-49F9E91385E5}" type="datetimeFigureOut">
              <a:rPr lang="tr-TR"/>
              <a:pPr>
                <a:defRPr/>
              </a:pPr>
              <a:t>02.04.2021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3691CB6E-BB81-4FEB-AFD1-B170E8238070}"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C0E920C2-928D-4756-9C83-80EECD582D26}" type="datetimeFigureOut">
              <a:rPr lang="tr-TR"/>
              <a:pPr>
                <a:defRPr/>
              </a:pPr>
              <a:t>02.04.2021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A356B68-7C47-4DBC-A8B3-3655AC79CE13}"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D509F90A-C819-48FC-8DDF-48C5D19C7516}" type="datetimeFigureOut">
              <a:rPr lang="tr-TR"/>
              <a:pPr>
                <a:defRPr/>
              </a:pPr>
              <a:t>02.04.2021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4977D3F5-60FD-4735-BDCF-4B08615E20B8}"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150938" y="214313"/>
            <a:ext cx="7793037" cy="1462087"/>
          </a:xfrm>
        </p:spPr>
        <p:txBody>
          <a:bodyPr/>
          <a:lstStyle/>
          <a:p>
            <a:r>
              <a:rPr lang="tr-TR"/>
              <a:t>Asıl başlık stili için tıklatın</a:t>
            </a:r>
          </a:p>
        </p:txBody>
      </p:sp>
      <p:sp>
        <p:nvSpPr>
          <p:cNvPr id="3" name="Metin Yer Tutucusu 2"/>
          <p:cNvSpPr>
            <a:spLocks noGrp="1"/>
          </p:cNvSpPr>
          <p:nvPr>
            <p:ph type="body" sz="half" idx="1"/>
          </p:nvPr>
        </p:nvSpPr>
        <p:spPr>
          <a:xfrm>
            <a:off x="1182688" y="2017713"/>
            <a:ext cx="381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145088" y="2017713"/>
            <a:ext cx="381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Date Placeholder 3"/>
          <p:cNvSpPr>
            <a:spLocks noGrp="1"/>
          </p:cNvSpPr>
          <p:nvPr>
            <p:ph type="dt" sz="half" idx="10"/>
          </p:nvPr>
        </p:nvSpPr>
        <p:spPr/>
        <p:txBody>
          <a:bodyPr/>
          <a:lstStyle>
            <a:lvl1pPr>
              <a:defRPr/>
            </a:lvl1pPr>
          </a:lstStyle>
          <a:p>
            <a:pPr>
              <a:defRPr/>
            </a:pPr>
            <a:endParaRPr lang="tr-TR">
              <a:solidFill>
                <a:srgbClr val="04617B">
                  <a:shade val="9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srgbClr val="04617B">
                  <a:shade val="9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E3F6F48A-6342-41D8-ACB8-C6E263553C1F}" type="slidenum">
              <a:rPr lang="tr-TR">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3984501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pPr>
              <a:defRPr/>
            </a:pPr>
            <a:fld id="{01393030-DF5A-4284-8D19-ADA5219139D5}" type="datetimeFigureOut">
              <a:rPr lang="tr-TR">
                <a:solidFill>
                  <a:prstClr val="black">
                    <a:tint val="75000"/>
                  </a:prstClr>
                </a:solidFill>
              </a:rPr>
              <a:pPr>
                <a:defRPr/>
              </a:pPr>
              <a:t>02.04.2021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CD69B056-F0A8-4888-B25B-7044DB98CD2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1236DE03-07C7-40BD-B86E-C2714107D54E}" type="datetimeFigureOut">
              <a:rPr lang="tr-TR">
                <a:solidFill>
                  <a:prstClr val="black">
                    <a:tint val="75000"/>
                  </a:prstClr>
                </a:solidFill>
              </a:rPr>
              <a:pPr>
                <a:defRPr/>
              </a:pPr>
              <a:t>02.04.2021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2D72F2B9-8AE0-43F2-B304-C76812453D02}"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9A45F96-9A69-4890-B2FB-18548009741C}" type="datetimeFigureOut">
              <a:rPr lang="tr-TR">
                <a:solidFill>
                  <a:prstClr val="black">
                    <a:tint val="75000"/>
                  </a:prstClr>
                </a:solidFill>
              </a:rPr>
              <a:pPr>
                <a:defRPr/>
              </a:pPr>
              <a:t>02.04.2021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EB7C4DBB-5413-410B-97A3-0B2783559D97}"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p:cNvSpPr>
            <a:spLocks noGrp="1"/>
          </p:cNvSpPr>
          <p:nvPr>
            <p:ph type="dt" sz="half" idx="10"/>
          </p:nvPr>
        </p:nvSpPr>
        <p:spPr/>
        <p:txBody>
          <a:bodyPr/>
          <a:lstStyle>
            <a:lvl1pPr>
              <a:defRPr/>
            </a:lvl1pPr>
          </a:lstStyle>
          <a:p>
            <a:pPr>
              <a:defRPr/>
            </a:pPr>
            <a:fld id="{9959B971-009F-4C55-BF74-9BA10D796657}" type="datetimeFigureOut">
              <a:rPr lang="tr-TR">
                <a:solidFill>
                  <a:prstClr val="black">
                    <a:tint val="75000"/>
                  </a:prstClr>
                </a:solidFill>
              </a:rPr>
              <a:pPr>
                <a:defRPr/>
              </a:pPr>
              <a:t>02.04.2021</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A9869475-6501-4C84-BEA2-ADD7AA63D6D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3"/>
          <p:cNvSpPr>
            <a:spLocks noGrp="1"/>
          </p:cNvSpPr>
          <p:nvPr>
            <p:ph type="dt" sz="half" idx="10"/>
          </p:nvPr>
        </p:nvSpPr>
        <p:spPr/>
        <p:txBody>
          <a:bodyPr/>
          <a:lstStyle>
            <a:lvl1pPr>
              <a:defRPr/>
            </a:lvl1pPr>
          </a:lstStyle>
          <a:p>
            <a:pPr>
              <a:defRPr/>
            </a:pPr>
            <a:fld id="{E0311972-2E4D-44C3-B685-BE550D2B8F88}" type="datetimeFigureOut">
              <a:rPr lang="tr-TR">
                <a:solidFill>
                  <a:prstClr val="black">
                    <a:tint val="75000"/>
                  </a:prstClr>
                </a:solidFill>
              </a:rPr>
              <a:pPr>
                <a:defRPr/>
              </a:pPr>
              <a:t>02.04.2021</a:t>
            </a:fld>
            <a:endParaRPr lang="tr-TR">
              <a:solidFill>
                <a:prstClr val="black">
                  <a:tint val="75000"/>
                </a:prstClr>
              </a:solidFill>
            </a:endParaRPr>
          </a:p>
        </p:txBody>
      </p:sp>
      <p:sp>
        <p:nvSpPr>
          <p:cNvPr id="8"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Slayt Numarası Yer Tutucusu 5"/>
          <p:cNvSpPr>
            <a:spLocks noGrp="1"/>
          </p:cNvSpPr>
          <p:nvPr>
            <p:ph type="sldNum" sz="quarter" idx="12"/>
          </p:nvPr>
        </p:nvSpPr>
        <p:spPr/>
        <p:txBody>
          <a:bodyPr/>
          <a:lstStyle>
            <a:lvl1pPr>
              <a:defRPr/>
            </a:lvl1pPr>
          </a:lstStyle>
          <a:p>
            <a:pPr>
              <a:defRPr/>
            </a:pPr>
            <a:fld id="{429610B5-ECCA-41ED-91E1-4BDEC5E42AA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3"/>
          <p:cNvSpPr>
            <a:spLocks noGrp="1"/>
          </p:cNvSpPr>
          <p:nvPr>
            <p:ph type="dt" sz="half" idx="10"/>
          </p:nvPr>
        </p:nvSpPr>
        <p:spPr/>
        <p:txBody>
          <a:bodyPr/>
          <a:lstStyle>
            <a:lvl1pPr>
              <a:defRPr/>
            </a:lvl1pPr>
          </a:lstStyle>
          <a:p>
            <a:pPr>
              <a:defRPr/>
            </a:pPr>
            <a:fld id="{E7FE103D-2A42-48F8-92E9-58B4FE6335A9}" type="datetimeFigureOut">
              <a:rPr lang="tr-TR">
                <a:solidFill>
                  <a:prstClr val="black">
                    <a:tint val="75000"/>
                  </a:prstClr>
                </a:solidFill>
              </a:rPr>
              <a:pPr>
                <a:defRPr/>
              </a:pPr>
              <a:t>02.04.2021</a:t>
            </a:fld>
            <a:endParaRPr lang="tr-TR">
              <a:solidFill>
                <a:prstClr val="black">
                  <a:tint val="75000"/>
                </a:prstClr>
              </a:solidFill>
            </a:endParaRPr>
          </a:p>
        </p:txBody>
      </p:sp>
      <p:sp>
        <p:nvSpPr>
          <p:cNvPr id="4"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Slayt Numarası Yer Tutucusu 5"/>
          <p:cNvSpPr>
            <a:spLocks noGrp="1"/>
          </p:cNvSpPr>
          <p:nvPr>
            <p:ph type="sldNum" sz="quarter" idx="12"/>
          </p:nvPr>
        </p:nvSpPr>
        <p:spPr/>
        <p:txBody>
          <a:bodyPr/>
          <a:lstStyle>
            <a:lvl1pPr>
              <a:defRPr/>
            </a:lvl1pPr>
          </a:lstStyle>
          <a:p>
            <a:pPr>
              <a:defRPr/>
            </a:pPr>
            <a:fld id="{2A6B3C52-E124-4A0D-AA1F-C0BA74581485}"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2B1D4C6F-B413-4539-A8C7-AD7E4525CC76}" type="datetimeFigureOut">
              <a:rPr lang="tr-TR">
                <a:solidFill>
                  <a:prstClr val="black">
                    <a:tint val="75000"/>
                  </a:prstClr>
                </a:solidFill>
              </a:rPr>
              <a:pPr>
                <a:defRPr/>
              </a:pPr>
              <a:t>02.04.2021</a:t>
            </a:fld>
            <a:endParaRPr lang="tr-TR">
              <a:solidFill>
                <a:prstClr val="black">
                  <a:tint val="75000"/>
                </a:prstClr>
              </a:solidFill>
            </a:endParaRPr>
          </a:p>
        </p:txBody>
      </p:sp>
      <p:sp>
        <p:nvSpPr>
          <p:cNvPr id="3"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Slayt Numarası Yer Tutucusu 5"/>
          <p:cNvSpPr>
            <a:spLocks noGrp="1"/>
          </p:cNvSpPr>
          <p:nvPr>
            <p:ph type="sldNum" sz="quarter" idx="12"/>
          </p:nvPr>
        </p:nvSpPr>
        <p:spPr/>
        <p:txBody>
          <a:bodyPr/>
          <a:lstStyle>
            <a:lvl1pPr>
              <a:defRPr/>
            </a:lvl1pPr>
          </a:lstStyle>
          <a:p>
            <a:pPr>
              <a:defRPr/>
            </a:pPr>
            <a:fld id="{5DEC97FE-74D7-4A78-94E4-0653289CCE58}"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FA3FCAE9-3B50-4B4D-9465-267DCDAD4F58}" type="datetimeFigureOut">
              <a:rPr lang="tr-TR"/>
              <a:pPr>
                <a:defRPr/>
              </a:pPr>
              <a:t>02.04.2021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99BAB8B-4826-4844-B9DF-B3ABF4A0D279}"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0D16D5D-864A-40FB-B6C5-E499ECDA574C}" type="datetimeFigureOut">
              <a:rPr lang="tr-TR">
                <a:solidFill>
                  <a:prstClr val="black">
                    <a:tint val="75000"/>
                  </a:prstClr>
                </a:solidFill>
              </a:rPr>
              <a:pPr>
                <a:defRPr/>
              </a:pPr>
              <a:t>02.04.2021</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F8F54A6D-7563-4725-976A-AA4EADDAD93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657E4573-67DF-47CE-B63C-F9992E3179D6}" type="datetimeFigureOut">
              <a:rPr lang="tr-TR">
                <a:solidFill>
                  <a:prstClr val="black">
                    <a:tint val="75000"/>
                  </a:prstClr>
                </a:solidFill>
              </a:rPr>
              <a:pPr>
                <a:defRPr/>
              </a:pPr>
              <a:t>02.04.2021</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D0E70344-29CA-423A-98C0-7D8CCC95DC4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943040AE-946C-4CB2-BA21-4764295DA3ED}" type="datetimeFigureOut">
              <a:rPr lang="tr-TR">
                <a:solidFill>
                  <a:prstClr val="black">
                    <a:tint val="75000"/>
                  </a:prstClr>
                </a:solidFill>
              </a:rPr>
              <a:pPr>
                <a:defRPr/>
              </a:pPr>
              <a:t>02.04.2021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F0AC45CB-73EC-4221-907E-18068E3ACBA9}"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0E3A9900-20D9-49AB-9C2F-7AAC0E61A974}" type="datetimeFigureOut">
              <a:rPr lang="tr-TR">
                <a:solidFill>
                  <a:prstClr val="black">
                    <a:tint val="75000"/>
                  </a:prstClr>
                </a:solidFill>
              </a:rPr>
              <a:pPr>
                <a:defRPr/>
              </a:pPr>
              <a:t>02.04.2021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D39B6656-EF5C-40D6-B31E-C84BFF54760B}"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pPr>
              <a:defRPr/>
            </a:pPr>
            <a:fld id="{01393030-DF5A-4284-8D19-ADA5219139D5}" type="datetimeFigureOut">
              <a:rPr lang="tr-TR">
                <a:solidFill>
                  <a:prstClr val="black">
                    <a:tint val="75000"/>
                  </a:prstClr>
                </a:solidFill>
              </a:rPr>
              <a:pPr>
                <a:defRPr/>
              </a:pPr>
              <a:t>02.04.2021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CD69B056-F0A8-4888-B25B-7044DB98CD2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1236DE03-07C7-40BD-B86E-C2714107D54E}" type="datetimeFigureOut">
              <a:rPr lang="tr-TR">
                <a:solidFill>
                  <a:prstClr val="black">
                    <a:tint val="75000"/>
                  </a:prstClr>
                </a:solidFill>
              </a:rPr>
              <a:pPr>
                <a:defRPr/>
              </a:pPr>
              <a:t>02.04.2021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2D72F2B9-8AE0-43F2-B304-C76812453D02}"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9A45F96-9A69-4890-B2FB-18548009741C}" type="datetimeFigureOut">
              <a:rPr lang="tr-TR">
                <a:solidFill>
                  <a:prstClr val="black">
                    <a:tint val="75000"/>
                  </a:prstClr>
                </a:solidFill>
              </a:rPr>
              <a:pPr>
                <a:defRPr/>
              </a:pPr>
              <a:t>02.04.2021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EB7C4DBB-5413-410B-97A3-0B2783559D97}"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p:cNvSpPr>
            <a:spLocks noGrp="1"/>
          </p:cNvSpPr>
          <p:nvPr>
            <p:ph type="dt" sz="half" idx="10"/>
          </p:nvPr>
        </p:nvSpPr>
        <p:spPr/>
        <p:txBody>
          <a:bodyPr/>
          <a:lstStyle>
            <a:lvl1pPr>
              <a:defRPr/>
            </a:lvl1pPr>
          </a:lstStyle>
          <a:p>
            <a:pPr>
              <a:defRPr/>
            </a:pPr>
            <a:fld id="{9959B971-009F-4C55-BF74-9BA10D796657}" type="datetimeFigureOut">
              <a:rPr lang="tr-TR">
                <a:solidFill>
                  <a:prstClr val="black">
                    <a:tint val="75000"/>
                  </a:prstClr>
                </a:solidFill>
              </a:rPr>
              <a:pPr>
                <a:defRPr/>
              </a:pPr>
              <a:t>02.04.2021</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A9869475-6501-4C84-BEA2-ADD7AA63D6D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3"/>
          <p:cNvSpPr>
            <a:spLocks noGrp="1"/>
          </p:cNvSpPr>
          <p:nvPr>
            <p:ph type="dt" sz="half" idx="10"/>
          </p:nvPr>
        </p:nvSpPr>
        <p:spPr/>
        <p:txBody>
          <a:bodyPr/>
          <a:lstStyle>
            <a:lvl1pPr>
              <a:defRPr/>
            </a:lvl1pPr>
          </a:lstStyle>
          <a:p>
            <a:pPr>
              <a:defRPr/>
            </a:pPr>
            <a:fld id="{E0311972-2E4D-44C3-B685-BE550D2B8F88}" type="datetimeFigureOut">
              <a:rPr lang="tr-TR">
                <a:solidFill>
                  <a:prstClr val="black">
                    <a:tint val="75000"/>
                  </a:prstClr>
                </a:solidFill>
              </a:rPr>
              <a:pPr>
                <a:defRPr/>
              </a:pPr>
              <a:t>02.04.2021</a:t>
            </a:fld>
            <a:endParaRPr lang="tr-TR">
              <a:solidFill>
                <a:prstClr val="black">
                  <a:tint val="75000"/>
                </a:prstClr>
              </a:solidFill>
            </a:endParaRPr>
          </a:p>
        </p:txBody>
      </p:sp>
      <p:sp>
        <p:nvSpPr>
          <p:cNvPr id="8"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Slayt Numarası Yer Tutucusu 5"/>
          <p:cNvSpPr>
            <a:spLocks noGrp="1"/>
          </p:cNvSpPr>
          <p:nvPr>
            <p:ph type="sldNum" sz="quarter" idx="12"/>
          </p:nvPr>
        </p:nvSpPr>
        <p:spPr/>
        <p:txBody>
          <a:bodyPr/>
          <a:lstStyle>
            <a:lvl1pPr>
              <a:defRPr/>
            </a:lvl1pPr>
          </a:lstStyle>
          <a:p>
            <a:pPr>
              <a:defRPr/>
            </a:pPr>
            <a:fld id="{429610B5-ECCA-41ED-91E1-4BDEC5E42AA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3"/>
          <p:cNvSpPr>
            <a:spLocks noGrp="1"/>
          </p:cNvSpPr>
          <p:nvPr>
            <p:ph type="dt" sz="half" idx="10"/>
          </p:nvPr>
        </p:nvSpPr>
        <p:spPr/>
        <p:txBody>
          <a:bodyPr/>
          <a:lstStyle>
            <a:lvl1pPr>
              <a:defRPr/>
            </a:lvl1pPr>
          </a:lstStyle>
          <a:p>
            <a:pPr>
              <a:defRPr/>
            </a:pPr>
            <a:fld id="{E7FE103D-2A42-48F8-92E9-58B4FE6335A9}" type="datetimeFigureOut">
              <a:rPr lang="tr-TR">
                <a:solidFill>
                  <a:prstClr val="black">
                    <a:tint val="75000"/>
                  </a:prstClr>
                </a:solidFill>
              </a:rPr>
              <a:pPr>
                <a:defRPr/>
              </a:pPr>
              <a:t>02.04.2021</a:t>
            </a:fld>
            <a:endParaRPr lang="tr-TR">
              <a:solidFill>
                <a:prstClr val="black">
                  <a:tint val="75000"/>
                </a:prstClr>
              </a:solidFill>
            </a:endParaRPr>
          </a:p>
        </p:txBody>
      </p:sp>
      <p:sp>
        <p:nvSpPr>
          <p:cNvPr id="4"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Slayt Numarası Yer Tutucusu 5"/>
          <p:cNvSpPr>
            <a:spLocks noGrp="1"/>
          </p:cNvSpPr>
          <p:nvPr>
            <p:ph type="sldNum" sz="quarter" idx="12"/>
          </p:nvPr>
        </p:nvSpPr>
        <p:spPr/>
        <p:txBody>
          <a:bodyPr/>
          <a:lstStyle>
            <a:lvl1pPr>
              <a:defRPr/>
            </a:lvl1pPr>
          </a:lstStyle>
          <a:p>
            <a:pPr>
              <a:defRPr/>
            </a:pPr>
            <a:fld id="{2A6B3C52-E124-4A0D-AA1F-C0BA74581485}"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3FC9D0B-1FCA-4786-809B-2CDF58823848}" type="datetimeFigureOut">
              <a:rPr lang="tr-TR"/>
              <a:pPr>
                <a:defRPr/>
              </a:pPr>
              <a:t>02.04.2021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CE0E077D-B445-4E27-8872-48EB59E5A674}" type="slidenum">
              <a:rPr lang="tr-TR"/>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2B1D4C6F-B413-4539-A8C7-AD7E4525CC76}" type="datetimeFigureOut">
              <a:rPr lang="tr-TR">
                <a:solidFill>
                  <a:prstClr val="black">
                    <a:tint val="75000"/>
                  </a:prstClr>
                </a:solidFill>
              </a:rPr>
              <a:pPr>
                <a:defRPr/>
              </a:pPr>
              <a:t>02.04.2021</a:t>
            </a:fld>
            <a:endParaRPr lang="tr-TR">
              <a:solidFill>
                <a:prstClr val="black">
                  <a:tint val="75000"/>
                </a:prstClr>
              </a:solidFill>
            </a:endParaRPr>
          </a:p>
        </p:txBody>
      </p:sp>
      <p:sp>
        <p:nvSpPr>
          <p:cNvPr id="3"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Slayt Numarası Yer Tutucusu 5"/>
          <p:cNvSpPr>
            <a:spLocks noGrp="1"/>
          </p:cNvSpPr>
          <p:nvPr>
            <p:ph type="sldNum" sz="quarter" idx="12"/>
          </p:nvPr>
        </p:nvSpPr>
        <p:spPr/>
        <p:txBody>
          <a:bodyPr/>
          <a:lstStyle>
            <a:lvl1pPr>
              <a:defRPr/>
            </a:lvl1pPr>
          </a:lstStyle>
          <a:p>
            <a:pPr>
              <a:defRPr/>
            </a:pPr>
            <a:fld id="{5DEC97FE-74D7-4A78-94E4-0653289CCE58}"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0D16D5D-864A-40FB-B6C5-E499ECDA574C}" type="datetimeFigureOut">
              <a:rPr lang="tr-TR">
                <a:solidFill>
                  <a:prstClr val="black">
                    <a:tint val="75000"/>
                  </a:prstClr>
                </a:solidFill>
              </a:rPr>
              <a:pPr>
                <a:defRPr/>
              </a:pPr>
              <a:t>02.04.2021</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F8F54A6D-7563-4725-976A-AA4EADDAD93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657E4573-67DF-47CE-B63C-F9992E3179D6}" type="datetimeFigureOut">
              <a:rPr lang="tr-TR">
                <a:solidFill>
                  <a:prstClr val="black">
                    <a:tint val="75000"/>
                  </a:prstClr>
                </a:solidFill>
              </a:rPr>
              <a:pPr>
                <a:defRPr/>
              </a:pPr>
              <a:t>02.04.2021</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D0E70344-29CA-423A-98C0-7D8CCC95DC4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943040AE-946C-4CB2-BA21-4764295DA3ED}" type="datetimeFigureOut">
              <a:rPr lang="tr-TR">
                <a:solidFill>
                  <a:prstClr val="black">
                    <a:tint val="75000"/>
                  </a:prstClr>
                </a:solidFill>
              </a:rPr>
              <a:pPr>
                <a:defRPr/>
              </a:pPr>
              <a:t>02.04.2021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F0AC45CB-73EC-4221-907E-18068E3ACBA9}"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0E3A9900-20D9-49AB-9C2F-7AAC0E61A974}" type="datetimeFigureOut">
              <a:rPr lang="tr-TR">
                <a:solidFill>
                  <a:prstClr val="black">
                    <a:tint val="75000"/>
                  </a:prstClr>
                </a:solidFill>
              </a:rPr>
              <a:pPr>
                <a:defRPr/>
              </a:pPr>
              <a:t>02.04.2021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D39B6656-EF5C-40D6-B31E-C84BFF54760B}"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02.04.2021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283875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02.04.2021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883358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02.04.2021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3688043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2B52B61-26D1-40A0-A486-A957D7DBB30E}" type="datetimeFigureOut">
              <a:rPr lang="tr-TR" smtClean="0">
                <a:solidFill>
                  <a:prstClr val="black">
                    <a:tint val="75000"/>
                  </a:prstClr>
                </a:solidFill>
              </a:rPr>
              <a:pPr/>
              <a:t>02.04.2021</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1607230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2B52B61-26D1-40A0-A486-A957D7DBB30E}" type="datetimeFigureOut">
              <a:rPr lang="tr-TR" smtClean="0">
                <a:solidFill>
                  <a:prstClr val="black">
                    <a:tint val="75000"/>
                  </a:prstClr>
                </a:solidFill>
              </a:rPr>
              <a:pPr/>
              <a:t>02.04.2021</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376532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p:cNvSpPr>
            <a:spLocks noGrp="1"/>
          </p:cNvSpPr>
          <p:nvPr>
            <p:ph type="dt" sz="half" idx="10"/>
          </p:nvPr>
        </p:nvSpPr>
        <p:spPr/>
        <p:txBody>
          <a:bodyPr/>
          <a:lstStyle>
            <a:lvl1pPr>
              <a:defRPr/>
            </a:lvl1pPr>
          </a:lstStyle>
          <a:p>
            <a:pPr>
              <a:defRPr/>
            </a:pPr>
            <a:fld id="{5D7FFD82-1555-400A-89D7-9438400FF6A6}" type="datetimeFigureOut">
              <a:rPr lang="tr-TR"/>
              <a:pPr>
                <a:defRPr/>
              </a:pPr>
              <a:t>02.04.2021</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49D4BADC-385D-42CF-B75F-4C5C482AB83A}" type="slidenum">
              <a:rPr lang="tr-TR"/>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2B52B61-26D1-40A0-A486-A957D7DBB30E}" type="datetimeFigureOut">
              <a:rPr lang="tr-TR" smtClean="0">
                <a:solidFill>
                  <a:prstClr val="black">
                    <a:tint val="75000"/>
                  </a:prstClr>
                </a:solidFill>
              </a:rPr>
              <a:pPr/>
              <a:t>02.04.2021</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21553640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2B52B61-26D1-40A0-A486-A957D7DBB30E}" type="datetimeFigureOut">
              <a:rPr lang="tr-TR" smtClean="0">
                <a:solidFill>
                  <a:prstClr val="black">
                    <a:tint val="75000"/>
                  </a:prstClr>
                </a:solidFill>
              </a:rPr>
              <a:pPr/>
              <a:t>02.04.2021</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335225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2B52B61-26D1-40A0-A486-A957D7DBB30E}" type="datetimeFigureOut">
              <a:rPr lang="tr-TR" smtClean="0">
                <a:solidFill>
                  <a:prstClr val="black">
                    <a:tint val="75000"/>
                  </a:prstClr>
                </a:solidFill>
              </a:rPr>
              <a:pPr/>
              <a:t>02.04.2021</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15166370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2B52B61-26D1-40A0-A486-A957D7DBB30E}" type="datetimeFigureOut">
              <a:rPr lang="tr-TR" smtClean="0">
                <a:solidFill>
                  <a:prstClr val="black">
                    <a:tint val="75000"/>
                  </a:prstClr>
                </a:solidFill>
              </a:rPr>
              <a:pPr/>
              <a:t>02.04.2021</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1040285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02.04.2021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2831008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02.04.2021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2540811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02.04.2021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02.04.2021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02.04.2021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02.04.2021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3"/>
          <p:cNvSpPr>
            <a:spLocks noGrp="1"/>
          </p:cNvSpPr>
          <p:nvPr>
            <p:ph type="dt" sz="half" idx="10"/>
          </p:nvPr>
        </p:nvSpPr>
        <p:spPr/>
        <p:txBody>
          <a:bodyPr/>
          <a:lstStyle>
            <a:lvl1pPr>
              <a:defRPr/>
            </a:lvl1pPr>
          </a:lstStyle>
          <a:p>
            <a:pPr>
              <a:defRPr/>
            </a:pPr>
            <a:fld id="{82210D5E-69A9-4CF4-BCC8-9C63F980955F}" type="datetimeFigureOut">
              <a:rPr lang="tr-TR"/>
              <a:pPr>
                <a:defRPr/>
              </a:pPr>
              <a:t>02.04.2021</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47E1D52B-1CCC-4793-B37B-344558D64C88}" type="slidenum">
              <a:rPr lang="tr-TR"/>
              <a:pPr>
                <a:defRPr/>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02.04.2021</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02.04.2021</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02.04.2021</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02.04.2021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02.04.2021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02.04.2021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02.04.2021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150938" y="214313"/>
            <a:ext cx="7793037" cy="1462087"/>
          </a:xfrm>
        </p:spPr>
        <p:txBody>
          <a:bodyPr/>
          <a:lstStyle/>
          <a:p>
            <a:r>
              <a:rPr lang="tr-TR"/>
              <a:t>Asıl başlık stili için tıklatın</a:t>
            </a:r>
          </a:p>
        </p:txBody>
      </p:sp>
      <p:sp>
        <p:nvSpPr>
          <p:cNvPr id="3" name="Metin Yer Tutucusu 2"/>
          <p:cNvSpPr>
            <a:spLocks noGrp="1"/>
          </p:cNvSpPr>
          <p:nvPr>
            <p:ph type="body" sz="half" idx="1"/>
          </p:nvPr>
        </p:nvSpPr>
        <p:spPr>
          <a:xfrm>
            <a:off x="1182688" y="2017713"/>
            <a:ext cx="381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145088" y="2017713"/>
            <a:ext cx="381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Date Placeholder 3"/>
          <p:cNvSpPr>
            <a:spLocks noGrp="1"/>
          </p:cNvSpPr>
          <p:nvPr>
            <p:ph type="dt" sz="half" idx="10"/>
          </p:nvPr>
        </p:nvSpPr>
        <p:spPr/>
        <p:txBody>
          <a:bodyPr/>
          <a:lstStyle>
            <a:lvl1pPr>
              <a:defRPr/>
            </a:lvl1pPr>
          </a:lstStyle>
          <a:p>
            <a:pPr>
              <a:defRPr/>
            </a:pPr>
            <a:endParaRPr lang="tr-TR">
              <a:solidFill>
                <a:srgbClr val="04617B">
                  <a:shade val="9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srgbClr val="04617B">
                  <a:shade val="9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E3F6F48A-6342-41D8-ACB8-C6E263553C1F}" type="slidenum">
              <a:rPr lang="tr-TR">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398450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3"/>
          <p:cNvSpPr>
            <a:spLocks noGrp="1"/>
          </p:cNvSpPr>
          <p:nvPr>
            <p:ph type="dt" sz="half" idx="10"/>
          </p:nvPr>
        </p:nvSpPr>
        <p:spPr/>
        <p:txBody>
          <a:bodyPr/>
          <a:lstStyle>
            <a:lvl1pPr>
              <a:defRPr/>
            </a:lvl1pPr>
          </a:lstStyle>
          <a:p>
            <a:pPr>
              <a:defRPr/>
            </a:pPr>
            <a:fld id="{7BD71312-2421-4756-B0B6-435D28BFE8D7}" type="datetimeFigureOut">
              <a:rPr lang="tr-TR"/>
              <a:pPr>
                <a:defRPr/>
              </a:pPr>
              <a:t>02.04.2021</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D29932ED-7147-4000-A23E-C26CDFF273A1}"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3BA337A4-6275-482B-AD96-74FCF1712724}" type="datetimeFigureOut">
              <a:rPr lang="tr-TR"/>
              <a:pPr>
                <a:defRPr/>
              </a:pPr>
              <a:t>02.04.2021</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5D96C6EB-2B67-4EE1-9BFD-C145C54E5B77}"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A067113E-0936-4E21-8DF3-4D77AAEB791C}" type="datetimeFigureOut">
              <a:rPr lang="tr-TR"/>
              <a:pPr>
                <a:defRPr/>
              </a:pPr>
              <a:t>02.04.2021</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115AF982-9DB4-4126-932B-9362CDA67034}"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393F9BAE-3349-4BC1-85A3-074BC78083E6}" type="datetimeFigureOut">
              <a:rPr lang="tr-TR"/>
              <a:pPr>
                <a:defRPr/>
              </a:pPr>
              <a:t>02.04.2021</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2C63E728-D37A-49E9-86E2-6C29AF054E03}"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2051"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AB09130A-D716-490D-9421-CA8D2AC0E570}" type="datetimeFigureOut">
              <a:rPr lang="tr-TR"/>
              <a:pPr>
                <a:defRPr/>
              </a:pPr>
              <a:t>02.04.2021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6D576CCF-AF70-4C44-A384-D47E0112876D}"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56"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258C83F-8E78-405C-9028-036E8B3320E0}" type="datetimeFigureOut">
              <a:rPr lang="tr-TR">
                <a:solidFill>
                  <a:prstClr val="black">
                    <a:tint val="75000"/>
                  </a:prstClr>
                </a:solidFill>
              </a:rPr>
              <a:pPr>
                <a:defRPr/>
              </a:pPr>
              <a:t>02.04.2021</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C45D48-2A30-4B51-9935-EF67588C929D}" type="slidenum">
              <a:rPr lang="tr-TR">
                <a:solidFill>
                  <a:prstClr val="black">
                    <a:tint val="75000"/>
                  </a:prstClr>
                </a:solidFill>
              </a:rPr>
              <a:pPr>
                <a:def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258C83F-8E78-405C-9028-036E8B3320E0}" type="datetimeFigureOut">
              <a:rPr lang="tr-TR">
                <a:solidFill>
                  <a:prstClr val="black">
                    <a:tint val="75000"/>
                  </a:prstClr>
                </a:solidFill>
              </a:rPr>
              <a:pPr>
                <a:defRPr/>
              </a:pPr>
              <a:t>02.04.2021</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C45D48-2A30-4B51-9935-EF67588C929D}" type="slidenum">
              <a:rPr lang="tr-TR">
                <a:solidFill>
                  <a:prstClr val="black">
                    <a:tint val="75000"/>
                  </a:prstClr>
                </a:solidFill>
              </a:rPr>
              <a:pPr>
                <a:def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52B61-26D1-40A0-A486-A957D7DBB30E}" type="datetimeFigureOut">
              <a:rPr lang="tr-TR" smtClean="0">
                <a:solidFill>
                  <a:prstClr val="black">
                    <a:tint val="75000"/>
                  </a:prstClr>
                </a:solidFill>
              </a:rPr>
              <a:pPr/>
              <a:t>02.04.2021</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2640614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525B4-27D0-4A15-ABC6-93D94B6C9FCB}" type="datetimeFigureOut">
              <a:rPr lang="tr-TR" smtClean="0">
                <a:solidFill>
                  <a:prstClr val="black">
                    <a:tint val="75000"/>
                  </a:prstClr>
                </a:solidFill>
              </a:rPr>
              <a:pPr/>
              <a:t>02.04.2021</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Lst>
  <p:transition spd="slow">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wmf"/><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rgbClr val="002060"/>
          </a:fgClr>
          <a:bgClr>
            <a:schemeClr val="bg1"/>
          </a:bgClr>
        </a:pattFill>
        <a:effectLst/>
      </p:bgPr>
    </p:bg>
    <p:spTree>
      <p:nvGrpSpPr>
        <p:cNvPr id="1" name=""/>
        <p:cNvGrpSpPr/>
        <p:nvPr/>
      </p:nvGrpSpPr>
      <p:grpSpPr>
        <a:xfrm>
          <a:off x="0" y="0"/>
          <a:ext cx="0" cy="0"/>
          <a:chOff x="0" y="0"/>
          <a:chExt cx="0" cy="0"/>
        </a:xfrm>
      </p:grpSpPr>
      <p:sp>
        <p:nvSpPr>
          <p:cNvPr id="3" name="Yuvarlatılmış Dikdörtgen 2"/>
          <p:cNvSpPr/>
          <p:nvPr/>
        </p:nvSpPr>
        <p:spPr>
          <a:xfrm>
            <a:off x="539552" y="260648"/>
            <a:ext cx="8064896" cy="1600438"/>
          </a:xfrm>
          <a:prstGeom prst="roundRect">
            <a:avLst/>
          </a:prstGeom>
          <a:ln w="76200">
            <a:solidFill>
              <a:srgbClr val="FF0066"/>
            </a:solidFill>
          </a:ln>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a:spAutoFit/>
          </a:bodyPr>
          <a:lstStyle/>
          <a:p>
            <a:pPr marL="539750" algn="ctr">
              <a:defRPr/>
            </a:pPr>
            <a:r>
              <a:rPr lang="tr-TR" sz="4400" b="1" dirty="0">
                <a:solidFill>
                  <a:schemeClr val="accent2">
                    <a:lumMod val="75000"/>
                  </a:schemeClr>
                </a:solidFill>
                <a:latin typeface="Maiandra GD" pitchFamily="34" charset="0"/>
              </a:rPr>
              <a:t>VERİMLİ DERS ÇALIŞMA</a:t>
            </a:r>
          </a:p>
          <a:p>
            <a:pPr marL="539750" algn="ctr">
              <a:defRPr/>
            </a:pPr>
            <a:r>
              <a:rPr lang="tr-TR" sz="4400" b="1" dirty="0">
                <a:solidFill>
                  <a:schemeClr val="accent2">
                    <a:lumMod val="75000"/>
                  </a:schemeClr>
                </a:solidFill>
                <a:latin typeface="Maiandra GD" pitchFamily="34" charset="0"/>
              </a:rPr>
              <a:t>TEKNİKLERİ</a:t>
            </a:r>
            <a:endParaRPr lang="tr-TR" sz="4400" dirty="0">
              <a:ln>
                <a:solidFill>
                  <a:srgbClr val="0000FF"/>
                </a:solidFill>
              </a:ln>
              <a:solidFill>
                <a:prstClr val="black"/>
              </a:solidFill>
              <a:latin typeface="Maiandra GD" pitchFamily="34" charset="0"/>
            </a:endParaRPr>
          </a:p>
        </p:txBody>
      </p:sp>
      <p:pic>
        <p:nvPicPr>
          <p:cNvPr id="1026" name="Picture 2" descr="C:\Users\Mine\Desktop\GÖRSELLER\images (3).jpg"/>
          <p:cNvPicPr>
            <a:picLocks noChangeAspect="1" noChangeArrowheads="1"/>
          </p:cNvPicPr>
          <p:nvPr/>
        </p:nvPicPr>
        <p:blipFill>
          <a:blip r:embed="rId2" cstate="print"/>
          <a:srcRect/>
          <a:stretch>
            <a:fillRect/>
          </a:stretch>
        </p:blipFill>
        <p:spPr bwMode="auto">
          <a:xfrm>
            <a:off x="611560" y="2060848"/>
            <a:ext cx="7848872" cy="3974355"/>
          </a:xfrm>
          <a:prstGeom prst="rect">
            <a:avLst/>
          </a:prstGeom>
          <a:noFill/>
          <a:ln w="95250" cmpd="sng">
            <a:solidFill>
              <a:srgbClr val="DB1B49"/>
            </a:solidFill>
          </a:ln>
        </p:spPr>
      </p:pic>
      <p:sp>
        <p:nvSpPr>
          <p:cNvPr id="5" name="4 Yuvarlatılmış Dikdörtgen"/>
          <p:cNvSpPr/>
          <p:nvPr/>
        </p:nvSpPr>
        <p:spPr>
          <a:xfrm>
            <a:off x="0" y="6381328"/>
            <a:ext cx="9144000" cy="47667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solidFill>
                  <a:srgbClr val="DB1B49"/>
                </a:solidFill>
                <a:latin typeface="Maiandra GD" pitchFamily="34" charset="0"/>
              </a:rPr>
              <a:t>100. </a:t>
            </a:r>
            <a:r>
              <a:rPr lang="tr-TR" sz="2800" smtClean="0">
                <a:solidFill>
                  <a:srgbClr val="DB1B49"/>
                </a:solidFill>
                <a:latin typeface="Maiandra GD" pitchFamily="34" charset="0"/>
              </a:rPr>
              <a:t>YIL </a:t>
            </a:r>
            <a:r>
              <a:rPr lang="tr-TR" sz="2800" smtClean="0">
                <a:solidFill>
                  <a:srgbClr val="DB1B49"/>
                </a:solidFill>
                <a:latin typeface="Maiandra GD" pitchFamily="34" charset="0"/>
              </a:rPr>
              <a:t>ORTAOKULU </a:t>
            </a:r>
            <a:r>
              <a:rPr lang="tr-TR" sz="2800" dirty="0" smtClean="0">
                <a:solidFill>
                  <a:srgbClr val="DB1B49"/>
                </a:solidFill>
                <a:latin typeface="Maiandra GD" pitchFamily="34" charset="0"/>
              </a:rPr>
              <a:t>REHBERLİK </a:t>
            </a:r>
            <a:r>
              <a:rPr lang="tr-TR" sz="2800" dirty="0">
                <a:solidFill>
                  <a:srgbClr val="DB1B49"/>
                </a:solidFill>
                <a:latin typeface="Maiandra GD" pitchFamily="34" charset="0"/>
              </a:rPr>
              <a:t>SERVİSİ</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10" dur="2000" fill="hold"/>
                                        <p:tgtEl>
                                          <p:spTgt spid="3">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3514402"/>
          </a:xfrm>
        </p:spPr>
        <p:txBody>
          <a:bodyPr/>
          <a:lstStyle/>
          <a:p>
            <a:r>
              <a:rPr lang="tr-TR" b="1" dirty="0">
                <a:solidFill>
                  <a:srgbClr val="FF0000"/>
                </a:solidFill>
                <a:latin typeface="Arial Unicode MS" pitchFamily="34" charset="-128"/>
                <a:ea typeface="Arial Unicode MS" pitchFamily="34" charset="-128"/>
                <a:cs typeface="Arial Unicode MS" pitchFamily="34" charset="-128"/>
              </a:rPr>
              <a:t>VERİMLİ DERS ÇALIŞMA NEDİR?</a:t>
            </a:r>
            <a:r>
              <a:rPr lang="tr-TR" b="1" dirty="0">
                <a:latin typeface="Brush Script MT" pitchFamily="66" charset="0"/>
              </a:rPr>
              <a:t/>
            </a:r>
            <a:br>
              <a:rPr lang="tr-TR" b="1" dirty="0">
                <a:latin typeface="Brush Script MT" pitchFamily="66" charset="0"/>
              </a:rPr>
            </a:br>
            <a:r>
              <a:rPr lang="tr-TR" dirty="0"/>
              <a:t>Verimli ders çalışma, sürekli çalışmak değildir.</a:t>
            </a:r>
            <a:br>
              <a:rPr lang="tr-TR" dirty="0"/>
            </a:br>
            <a:r>
              <a:rPr lang="tr-TR" u="sng" dirty="0"/>
              <a:t>Planlı</a:t>
            </a:r>
            <a:r>
              <a:rPr lang="tr-TR" dirty="0"/>
              <a:t> ve </a:t>
            </a:r>
            <a:r>
              <a:rPr lang="tr-TR" u="sng" dirty="0"/>
              <a:t>düzenli</a:t>
            </a:r>
            <a:r>
              <a:rPr lang="tr-TR" dirty="0"/>
              <a:t> çalışmaktır.</a:t>
            </a:r>
          </a:p>
        </p:txBody>
      </p:sp>
      <p:pic>
        <p:nvPicPr>
          <p:cNvPr id="5" name="4 Resim" descr="images.jpg"/>
          <p:cNvPicPr>
            <a:picLocks noChangeAspect="1"/>
          </p:cNvPicPr>
          <p:nvPr/>
        </p:nvPicPr>
        <p:blipFill>
          <a:blip r:embed="rId2" cstate="print"/>
          <a:stretch>
            <a:fillRect/>
          </a:stretch>
        </p:blipFill>
        <p:spPr>
          <a:xfrm>
            <a:off x="395536" y="3977680"/>
            <a:ext cx="5112568" cy="2880320"/>
          </a:xfrm>
          <a:prstGeom prst="rect">
            <a:avLst/>
          </a:prstGeom>
        </p:spPr>
      </p:pic>
      <p:pic>
        <p:nvPicPr>
          <p:cNvPr id="6" name="5 Resim" descr="images.jpg"/>
          <p:cNvPicPr>
            <a:picLocks noChangeAspect="1"/>
          </p:cNvPicPr>
          <p:nvPr/>
        </p:nvPicPr>
        <p:blipFill>
          <a:blip r:embed="rId3" cstate="print"/>
          <a:stretch>
            <a:fillRect/>
          </a:stretch>
        </p:blipFill>
        <p:spPr>
          <a:xfrm>
            <a:off x="5796136" y="4005064"/>
            <a:ext cx="3096344" cy="266429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9" name="8 Metin kutusu"/>
          <p:cNvSpPr txBox="1"/>
          <p:nvPr/>
        </p:nvSpPr>
        <p:spPr>
          <a:xfrm>
            <a:off x="0" y="764704"/>
            <a:ext cx="9883009" cy="4708981"/>
          </a:xfrm>
          <a:prstGeom prst="rect">
            <a:avLst/>
          </a:prstGeom>
          <a:noFill/>
        </p:spPr>
        <p:txBody>
          <a:bodyPr wrap="square" rtlCol="0">
            <a:spAutoFit/>
          </a:bodyPr>
          <a:lstStyle/>
          <a:p>
            <a:r>
              <a:rPr lang="tr-TR" sz="3600" b="1" dirty="0">
                <a:solidFill>
                  <a:srgbClr val="FF0000"/>
                </a:solidFill>
                <a:latin typeface="Lucida Sans Unicode" pitchFamily="34" charset="0"/>
                <a:cs typeface="Lucida Sans Unicode" pitchFamily="34" charset="0"/>
              </a:rPr>
              <a:t>NİÇİN OKULA GELİYORUZ AMACIMIZ NE?</a:t>
            </a:r>
          </a:p>
          <a:p>
            <a:r>
              <a:rPr lang="tr-TR" sz="3600" b="1" dirty="0">
                <a:latin typeface="Lucida Sans Unicode" pitchFamily="34" charset="0"/>
                <a:cs typeface="Lucida Sans Unicode" pitchFamily="34" charset="0"/>
              </a:rPr>
              <a:t>Kendisine açık ve net bir hedef </a:t>
            </a:r>
          </a:p>
          <a:p>
            <a:r>
              <a:rPr lang="tr-TR" sz="3600" b="1" dirty="0">
                <a:latin typeface="Lucida Sans Unicode" pitchFamily="34" charset="0"/>
                <a:cs typeface="Lucida Sans Unicode" pitchFamily="34" charset="0"/>
              </a:rPr>
              <a:t>                    belirlemiş. </a:t>
            </a:r>
          </a:p>
          <a:p>
            <a:pPr>
              <a:buFont typeface="Wingdings" pitchFamily="2" charset="2"/>
              <a:buChar char="ü"/>
            </a:pPr>
            <a:r>
              <a:rPr lang="tr-TR" sz="3600" b="1" dirty="0">
                <a:latin typeface="Lucida Sans Unicode" pitchFamily="34" charset="0"/>
                <a:cs typeface="Lucida Sans Unicode" pitchFamily="34" charset="0"/>
              </a:rPr>
              <a:t>Bugünkü Amacı: Ödevlerimi bitirmek</a:t>
            </a:r>
          </a:p>
          <a:p>
            <a:pPr>
              <a:buFont typeface="Wingdings" pitchFamily="2" charset="2"/>
              <a:buChar char="ü"/>
            </a:pPr>
            <a:r>
              <a:rPr lang="tr-TR" sz="3600" b="1" dirty="0">
                <a:latin typeface="Lucida Sans Unicode" pitchFamily="34" charset="0"/>
                <a:cs typeface="Lucida Sans Unicode" pitchFamily="34" charset="0"/>
              </a:rPr>
              <a:t>Büyüyünce Amacı: Doktor olmak</a:t>
            </a:r>
          </a:p>
          <a:p>
            <a:pPr marL="1143000" indent="-1143000">
              <a:buAutoNum type="arabicPeriod"/>
            </a:pPr>
            <a:endParaRPr lang="tr-TR" sz="6000" dirty="0">
              <a:solidFill>
                <a:srgbClr val="DB1B49"/>
              </a:solidFill>
              <a:latin typeface="Nyala" pitchFamily="2" charset="0"/>
            </a:endParaRPr>
          </a:p>
          <a:p>
            <a:endParaRPr lang="tr-TR" sz="6000" dirty="0">
              <a:solidFill>
                <a:srgbClr val="DB1B49"/>
              </a:solidFill>
              <a:latin typeface="Nyala" pitchFamily="2" charset="0"/>
            </a:endParaRPr>
          </a:p>
        </p:txBody>
      </p:sp>
      <p:sp>
        <p:nvSpPr>
          <p:cNvPr id="10" name="9 Yuvarlatılmış Dikdörtgen"/>
          <p:cNvSpPr/>
          <p:nvPr/>
        </p:nvSpPr>
        <p:spPr>
          <a:xfrm>
            <a:off x="1043608" y="0"/>
            <a:ext cx="6768752" cy="792088"/>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rgbClr val="FF0000"/>
                </a:solidFill>
                <a:latin typeface="Lucida Sans Unicode" pitchFamily="34" charset="0"/>
                <a:cs typeface="Lucida Sans Unicode" pitchFamily="34" charset="0"/>
              </a:rPr>
              <a:t>1. CEYLİNİN AMACI VAR!</a:t>
            </a:r>
          </a:p>
        </p:txBody>
      </p:sp>
      <p:pic>
        <p:nvPicPr>
          <p:cNvPr id="6" name="5 Resim" descr="images (2).jpg"/>
          <p:cNvPicPr>
            <a:picLocks noChangeAspect="1"/>
          </p:cNvPicPr>
          <p:nvPr/>
        </p:nvPicPr>
        <p:blipFill>
          <a:blip r:embed="rId2" cstate="print"/>
          <a:stretch>
            <a:fillRect/>
          </a:stretch>
        </p:blipFill>
        <p:spPr>
          <a:xfrm>
            <a:off x="395536" y="3573016"/>
            <a:ext cx="3672408" cy="3284984"/>
          </a:xfrm>
          <a:prstGeom prst="rect">
            <a:avLst/>
          </a:prstGeom>
        </p:spPr>
      </p:pic>
      <p:pic>
        <p:nvPicPr>
          <p:cNvPr id="7" name="6 Resim" descr="indir (1).jpg"/>
          <p:cNvPicPr>
            <a:picLocks noChangeAspect="1"/>
          </p:cNvPicPr>
          <p:nvPr/>
        </p:nvPicPr>
        <p:blipFill>
          <a:blip r:embed="rId3" cstate="print"/>
          <a:stretch>
            <a:fillRect/>
          </a:stretch>
        </p:blipFill>
        <p:spPr>
          <a:xfrm>
            <a:off x="4860032" y="3861048"/>
            <a:ext cx="3528392" cy="2736304"/>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xEl>
                                              <p:pRg st="0" end="0"/>
                                            </p:txEl>
                                          </p:spTgt>
                                        </p:tgtEl>
                                      </p:cBhvr>
                                    </p:animEffect>
                                    <p:animScale>
                                      <p:cBhvr>
                                        <p:cTn id="7" dur="250" autoRev="1" fill="hold"/>
                                        <p:tgtEl>
                                          <p:spTgt spid="1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
        <p:cNvGrpSpPr/>
        <p:nvPr/>
      </p:nvGrpSpPr>
      <p:grpSpPr>
        <a:xfrm>
          <a:off x="0" y="0"/>
          <a:ext cx="0" cy="0"/>
          <a:chOff x="0" y="0"/>
          <a:chExt cx="0" cy="0"/>
        </a:xfrm>
      </p:grpSpPr>
      <p:sp>
        <p:nvSpPr>
          <p:cNvPr id="5" name="Dikdörtgen 2"/>
          <p:cNvSpPr/>
          <p:nvPr/>
        </p:nvSpPr>
        <p:spPr>
          <a:xfrm>
            <a:off x="5436096" y="1556792"/>
            <a:ext cx="3707904" cy="3970318"/>
          </a:xfrm>
          <a:prstGeom prst="rect">
            <a:avLst/>
          </a:prstGeom>
          <a:ln w="57150">
            <a:solidFill>
              <a:srgbClr val="FFC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pPr>
              <a:lnSpc>
                <a:spcPct val="90000"/>
              </a:lnSpc>
            </a:pPr>
            <a:r>
              <a:rPr lang="tr-TR" sz="4000" u="sng" dirty="0">
                <a:latin typeface="Lucida Sans Unicode" pitchFamily="34" charset="0"/>
                <a:cs typeface="Lucida Sans Unicode" pitchFamily="34" charset="0"/>
              </a:rPr>
              <a:t>Plan demek:</a:t>
            </a:r>
          </a:p>
          <a:p>
            <a:pPr>
              <a:lnSpc>
                <a:spcPct val="90000"/>
              </a:lnSpc>
            </a:pPr>
            <a:r>
              <a:rPr lang="tr-TR" sz="4000" dirty="0">
                <a:latin typeface="Lucida Sans Unicode" pitchFamily="34" charset="0"/>
                <a:cs typeface="Lucida Sans Unicode" pitchFamily="34" charset="0"/>
              </a:rPr>
              <a:t>"nasıl", </a:t>
            </a:r>
          </a:p>
          <a:p>
            <a:pPr>
              <a:lnSpc>
                <a:spcPct val="90000"/>
              </a:lnSpc>
            </a:pPr>
            <a:r>
              <a:rPr lang="tr-TR" sz="4000" dirty="0">
                <a:latin typeface="Lucida Sans Unicode" pitchFamily="34" charset="0"/>
                <a:cs typeface="Lucida Sans Unicode" pitchFamily="34" charset="0"/>
              </a:rPr>
              <a:t>"ne zaman" ve </a:t>
            </a:r>
          </a:p>
          <a:p>
            <a:pPr>
              <a:lnSpc>
                <a:spcPct val="90000"/>
              </a:lnSpc>
            </a:pPr>
            <a:r>
              <a:rPr lang="tr-TR" sz="4000" dirty="0">
                <a:latin typeface="Lucida Sans Unicode" pitchFamily="34" charset="0"/>
                <a:cs typeface="Lucida Sans Unicode" pitchFamily="34" charset="0"/>
              </a:rPr>
              <a:t>"nerede" çalışacağınıza karar vermek demektir.  </a:t>
            </a:r>
          </a:p>
        </p:txBody>
      </p:sp>
      <p:sp>
        <p:nvSpPr>
          <p:cNvPr id="7" name="6 Yuvarlatılmış Dikdörtgen"/>
          <p:cNvSpPr/>
          <p:nvPr/>
        </p:nvSpPr>
        <p:spPr>
          <a:xfrm>
            <a:off x="899592" y="548680"/>
            <a:ext cx="6768752" cy="792088"/>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rgbClr val="FF0000"/>
                </a:solidFill>
                <a:latin typeface="Lucida Sans Unicode" pitchFamily="34" charset="0"/>
                <a:cs typeface="Lucida Sans Unicode" pitchFamily="34" charset="0"/>
              </a:rPr>
              <a:t>2. CEYLİNİN PLANI VAR</a:t>
            </a:r>
          </a:p>
        </p:txBody>
      </p:sp>
      <p:pic>
        <p:nvPicPr>
          <p:cNvPr id="6" name="5 Resim" descr="indir (2).jpg"/>
          <p:cNvPicPr>
            <a:picLocks noChangeAspect="1"/>
          </p:cNvPicPr>
          <p:nvPr/>
        </p:nvPicPr>
        <p:blipFill>
          <a:blip r:embed="rId2" cstate="print"/>
          <a:stretch>
            <a:fillRect/>
          </a:stretch>
        </p:blipFill>
        <p:spPr>
          <a:xfrm>
            <a:off x="0" y="1412776"/>
            <a:ext cx="5292080" cy="5445224"/>
          </a:xfrm>
          <a:prstGeom prst="rect">
            <a:avLst/>
          </a:prstGeom>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amond(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amond(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amond(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7">
                                            <p:txEl>
                                              <p:pRg st="0" end="0"/>
                                            </p:txEl>
                                          </p:spTgt>
                                        </p:tgtEl>
                                      </p:cBhvr>
                                    </p:animEffect>
                                    <p:animScale>
                                      <p:cBhvr>
                                        <p:cTn id="27" dur="250" autoRev="1" fill="hold"/>
                                        <p:tgtEl>
                                          <p:spTgt spid="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277813"/>
            <a:ext cx="9144000" cy="457201"/>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tr-TR">
              <a:solidFill>
                <a:prstClr val="black"/>
              </a:solidFill>
              <a:cs typeface="Arial" charset="0"/>
            </a:endParaRPr>
          </a:p>
        </p:txBody>
      </p:sp>
      <p:sp>
        <p:nvSpPr>
          <p:cNvPr id="7" name="Dikdörtgen 6"/>
          <p:cNvSpPr/>
          <p:nvPr/>
        </p:nvSpPr>
        <p:spPr>
          <a:xfrm>
            <a:off x="395536" y="2060848"/>
            <a:ext cx="4572000" cy="3970318"/>
          </a:xfrm>
          <a:prstGeom prst="rect">
            <a:avLst/>
          </a:prstGeom>
          <a:solidFill>
            <a:schemeClr val="bg1"/>
          </a:solidFill>
          <a:ln w="111125" cmpd="sng">
            <a:solidFill>
              <a:srgbClr val="660066"/>
            </a:solidFill>
            <a:prstDash val="dash"/>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tr-TR" sz="3600" dirty="0">
                <a:solidFill>
                  <a:schemeClr val="tx1"/>
                </a:solidFill>
                <a:latin typeface="Lucida Sans Unicode" pitchFamily="34" charset="0"/>
                <a:cs typeface="Lucida Sans Unicode" pitchFamily="34" charset="0"/>
              </a:rPr>
              <a:t>Öğretmenini dikkatli bir şekilde dinliyor.</a:t>
            </a:r>
          </a:p>
          <a:p>
            <a:pPr algn="ctr"/>
            <a:r>
              <a:rPr lang="tr-TR" sz="3600" dirty="0">
                <a:solidFill>
                  <a:schemeClr val="tx1"/>
                </a:solidFill>
                <a:latin typeface="Lucida Sans Unicode" pitchFamily="34" charset="0"/>
                <a:cs typeface="Lucida Sans Unicode" pitchFamily="34" charset="0"/>
              </a:rPr>
              <a:t>Anlamadığımız yerleri öğretmenine soruyor.</a:t>
            </a:r>
          </a:p>
          <a:p>
            <a:pPr algn="ctr"/>
            <a:endParaRPr lang="tr-TR" sz="3600" dirty="0">
              <a:solidFill>
                <a:schemeClr val="tx1"/>
              </a:solidFill>
              <a:latin typeface="Lucida Sans Unicode" pitchFamily="34" charset="0"/>
              <a:cs typeface="Lucida Sans Unicode" pitchFamily="34" charset="0"/>
            </a:endParaRPr>
          </a:p>
        </p:txBody>
      </p:sp>
      <p:sp>
        <p:nvSpPr>
          <p:cNvPr id="9" name="8 Yuvarlatılmış Dikdörtgen"/>
          <p:cNvSpPr/>
          <p:nvPr/>
        </p:nvSpPr>
        <p:spPr>
          <a:xfrm>
            <a:off x="899592" y="0"/>
            <a:ext cx="7416824" cy="1772816"/>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rgbClr val="FF0000"/>
                </a:solidFill>
                <a:latin typeface="Lucida Sans Unicode" pitchFamily="34" charset="0"/>
                <a:cs typeface="Lucida Sans Unicode" pitchFamily="34" charset="0"/>
              </a:rPr>
              <a:t>3. CEYLİN DERSTE ÖĞRETMENİNİ ÇOK DİKKATLİ DİNLİYOR.</a:t>
            </a:r>
          </a:p>
        </p:txBody>
      </p:sp>
      <p:pic>
        <p:nvPicPr>
          <p:cNvPr id="10" name="9 Resim" descr="indir.jpg"/>
          <p:cNvPicPr>
            <a:picLocks noChangeAspect="1"/>
          </p:cNvPicPr>
          <p:nvPr/>
        </p:nvPicPr>
        <p:blipFill>
          <a:blip r:embed="rId2" cstate="print"/>
          <a:stretch>
            <a:fillRect/>
          </a:stretch>
        </p:blipFill>
        <p:spPr>
          <a:xfrm>
            <a:off x="5436096" y="1988840"/>
            <a:ext cx="3168352" cy="4680520"/>
          </a:xfrm>
          <a:prstGeom prst="rect">
            <a:avLst/>
          </a:prstGeom>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edg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edg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9">
                                            <p:txEl>
                                              <p:pRg st="0" end="0"/>
                                            </p:txEl>
                                          </p:spTgt>
                                        </p:tgtEl>
                                      </p:cBhvr>
                                    </p:animEffect>
                                    <p:animScale>
                                      <p:cBhvr>
                                        <p:cTn id="17" dur="250" autoRev="1" fill="hold"/>
                                        <p:tgtEl>
                                          <p:spTgt spid="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277813"/>
            <a:ext cx="9144000" cy="457201"/>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tr-TR">
              <a:solidFill>
                <a:prstClr val="black"/>
              </a:solidFill>
              <a:cs typeface="Arial" charset="0"/>
            </a:endParaRPr>
          </a:p>
        </p:txBody>
      </p:sp>
      <p:sp>
        <p:nvSpPr>
          <p:cNvPr id="13" name="Akış Çizelgesi: Sonlandırıcı 4"/>
          <p:cNvSpPr/>
          <p:nvPr/>
        </p:nvSpPr>
        <p:spPr>
          <a:xfrm>
            <a:off x="683568" y="1700808"/>
            <a:ext cx="7632848" cy="2899708"/>
          </a:xfrm>
          <a:prstGeom prst="flowChartTerminator">
            <a:avLst/>
          </a:prstGeom>
          <a:ln w="5715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3200" b="1" dirty="0">
                <a:latin typeface="Lucida Sans Unicode" pitchFamily="34" charset="0"/>
                <a:cs typeface="Lucida Sans Unicode" pitchFamily="34" charset="0"/>
              </a:rPr>
              <a:t>Eve geldiğinde okulda işlediği konuları tekrar ediyor.</a:t>
            </a:r>
          </a:p>
          <a:p>
            <a:pPr algn="ctr"/>
            <a:r>
              <a:rPr lang="tr-TR" sz="3200" b="1" dirty="0">
                <a:latin typeface="Lucida Sans Unicode" pitchFamily="34" charset="0"/>
                <a:cs typeface="Lucida Sans Unicode" pitchFamily="34" charset="0"/>
              </a:rPr>
              <a:t>Defterini kitabını açıp bugün hangi konuları işlediğine bakıyor.</a:t>
            </a:r>
          </a:p>
        </p:txBody>
      </p:sp>
      <p:sp>
        <p:nvSpPr>
          <p:cNvPr id="14" name="Akış Çizelgesi: Sonlandırıcı 4"/>
          <p:cNvSpPr/>
          <p:nvPr/>
        </p:nvSpPr>
        <p:spPr>
          <a:xfrm>
            <a:off x="4427984" y="5517232"/>
            <a:ext cx="3600400" cy="1168539"/>
          </a:xfrm>
          <a:prstGeom prst="flowChartTerminator">
            <a:avLst/>
          </a:prstGeom>
          <a:ln w="5715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400" dirty="0">
                <a:ln>
                  <a:solidFill>
                    <a:schemeClr val="tx1"/>
                  </a:solidFill>
                </a:ln>
                <a:latin typeface="Lucida Sans Unicode" pitchFamily="34" charset="0"/>
                <a:cs typeface="Lucida Sans Unicode" pitchFamily="34" charset="0"/>
              </a:rPr>
              <a:t>Neyi biliyorum??</a:t>
            </a:r>
          </a:p>
          <a:p>
            <a:pPr algn="ctr"/>
            <a:r>
              <a:rPr lang="tr-TR" sz="2400" dirty="0">
                <a:ln>
                  <a:solidFill>
                    <a:schemeClr val="tx1"/>
                  </a:solidFill>
                </a:ln>
                <a:latin typeface="Lucida Sans Unicode" pitchFamily="34" charset="0"/>
                <a:cs typeface="Lucida Sans Unicode" pitchFamily="34" charset="0"/>
              </a:rPr>
              <a:t>Neyi bilmiyorum??</a:t>
            </a:r>
            <a:endParaRPr lang="tr-TR" sz="2000" dirty="0">
              <a:ln>
                <a:solidFill>
                  <a:schemeClr val="tx1"/>
                </a:solidFill>
              </a:ln>
              <a:latin typeface="Lucida Sans Unicode" pitchFamily="34" charset="0"/>
              <a:cs typeface="Lucida Sans Unicode" pitchFamily="34" charset="0"/>
            </a:endParaRPr>
          </a:p>
        </p:txBody>
      </p:sp>
      <p:pic>
        <p:nvPicPr>
          <p:cNvPr id="17" name="Picture 2" descr="C:\Users\Nesrin\Desktop\dehb\ünlem\exclamation-mark28.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636912"/>
            <a:ext cx="1012393" cy="949637"/>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2" descr="C:\Users\Nesrin\Desktop\dehb\ünlem\exclamation-mark28.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68344" y="4653136"/>
            <a:ext cx="1012393" cy="949637"/>
          </a:xfrm>
          <a:prstGeom prst="rect">
            <a:avLst/>
          </a:prstGeom>
          <a:noFill/>
          <a:extLst>
            <a:ext uri="{909E8E84-426E-40DD-AFC4-6F175D3DCCD1}">
              <a14:hiddenFill xmlns="" xmlns:a14="http://schemas.microsoft.com/office/drawing/2010/main">
                <a:solidFill>
                  <a:srgbClr val="FFFFFF"/>
                </a:solidFill>
              </a14:hiddenFill>
            </a:ext>
          </a:extLst>
        </p:spPr>
      </p:pic>
      <p:sp>
        <p:nvSpPr>
          <p:cNvPr id="9" name="8 Yuvarlatılmış Dikdörtgen"/>
          <p:cNvSpPr/>
          <p:nvPr/>
        </p:nvSpPr>
        <p:spPr>
          <a:xfrm>
            <a:off x="179512" y="0"/>
            <a:ext cx="8964488" cy="1772816"/>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3600" b="1" dirty="0">
              <a:solidFill>
                <a:srgbClr val="FF0000"/>
              </a:solidFill>
              <a:latin typeface="Lucida Sans Unicode" pitchFamily="34" charset="0"/>
              <a:cs typeface="Lucida Sans Unicode" pitchFamily="34" charset="0"/>
            </a:endParaRPr>
          </a:p>
          <a:p>
            <a:pPr algn="ctr"/>
            <a:r>
              <a:rPr lang="tr-TR" sz="3600" b="1" dirty="0">
                <a:solidFill>
                  <a:srgbClr val="FF0000"/>
                </a:solidFill>
                <a:latin typeface="Lucida Sans Unicode" pitchFamily="34" charset="0"/>
                <a:cs typeface="Lucida Sans Unicode" pitchFamily="34" charset="0"/>
              </a:rPr>
              <a:t>4.CEYLİN OKULDA GÖRDÜĞÜ DERSLERİ TEKRARINI YAPIYOR.</a:t>
            </a:r>
          </a:p>
        </p:txBody>
      </p:sp>
      <p:pic>
        <p:nvPicPr>
          <p:cNvPr id="4098" name="Picture 2" descr="C:\Users\Mine\Desktop\GÖRSELLER\indir (2).jpg"/>
          <p:cNvPicPr>
            <a:picLocks noChangeAspect="1" noChangeArrowheads="1"/>
          </p:cNvPicPr>
          <p:nvPr/>
        </p:nvPicPr>
        <p:blipFill>
          <a:blip r:embed="rId3" cstate="print"/>
          <a:srcRect/>
          <a:stretch>
            <a:fillRect/>
          </a:stretch>
        </p:blipFill>
        <p:spPr bwMode="auto">
          <a:xfrm>
            <a:off x="323528" y="4725144"/>
            <a:ext cx="2664296" cy="2132856"/>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6" dur="2000" fill="hold"/>
                                        <p:tgtEl>
                                          <p:spTgt spid="1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10" dur="2000" fill="hold"/>
                                        <p:tgtEl>
                                          <p:spTgt spid="13">
                                            <p:txEl>
                                              <p:pRg st="1" end="1"/>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14" dur="2000" fill="hold"/>
                                        <p:tgtEl>
                                          <p:spTgt spid="14">
                                            <p:txEl>
                                              <p:pRg st="0" end="0"/>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18" dur="2000" fill="hold"/>
                                        <p:tgtEl>
                                          <p:spTgt spid="14">
                                            <p:txEl>
                                              <p:pRg st="1" end="1"/>
                                            </p:txEl>
                                          </p:spTgt>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9">
                                            <p:txEl>
                                              <p:pRg st="1" end="1"/>
                                            </p:txEl>
                                          </p:spTgt>
                                        </p:tgtEl>
                                      </p:cBhvr>
                                    </p:animEffect>
                                    <p:animScale>
                                      <p:cBhvr>
                                        <p:cTn id="23" dur="250" autoRev="1" fill="hold"/>
                                        <p:tgtEl>
                                          <p:spTgt spid="9">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277813"/>
            <a:ext cx="9144000" cy="457201"/>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tr-TR">
              <a:solidFill>
                <a:prstClr val="black"/>
              </a:solidFill>
              <a:cs typeface="Arial" charset="0"/>
            </a:endParaRPr>
          </a:p>
        </p:txBody>
      </p:sp>
      <p:sp>
        <p:nvSpPr>
          <p:cNvPr id="9" name="Dikdörtgen 7"/>
          <p:cNvSpPr/>
          <p:nvPr/>
        </p:nvSpPr>
        <p:spPr>
          <a:xfrm>
            <a:off x="1475656" y="5805264"/>
            <a:ext cx="4572000" cy="707886"/>
          </a:xfrm>
          <a:prstGeom prst="rect">
            <a:avLst/>
          </a:prstGeom>
          <a:solidFill>
            <a:srgbClr val="DB1B49"/>
          </a:solidFill>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tr-TR" sz="4000" b="1" dirty="0">
                <a:solidFill>
                  <a:prstClr val="black"/>
                </a:solidFill>
                <a:latin typeface="Maiandra GD" pitchFamily="34" charset="0"/>
              </a:rPr>
              <a:t>SORU ÇÖZÜN..</a:t>
            </a:r>
          </a:p>
        </p:txBody>
      </p:sp>
      <p:sp>
        <p:nvSpPr>
          <p:cNvPr id="11" name="10 Aynı Yanın Köşesi Yuvarlatılmış Dikdörtgen"/>
          <p:cNvSpPr/>
          <p:nvPr/>
        </p:nvSpPr>
        <p:spPr>
          <a:xfrm>
            <a:off x="467544" y="188640"/>
            <a:ext cx="8280920" cy="1224136"/>
          </a:xfrm>
          <a:prstGeom prst="round2SameRect">
            <a:avLst/>
          </a:prstGeom>
          <a:solidFill>
            <a:schemeClr val="bg1"/>
          </a:solidFill>
          <a:ln w="60325">
            <a:solidFill>
              <a:srgbClr val="DB1B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rgbClr val="FF0000"/>
                </a:solidFill>
                <a:latin typeface="Lucida Sans Unicode" pitchFamily="34" charset="0"/>
                <a:cs typeface="Lucida Sans Unicode" pitchFamily="34" charset="0"/>
              </a:rPr>
              <a:t>5. CEYLİN TEST KİTAPLARINDAN SORU ÇÖZÜYOR.</a:t>
            </a:r>
            <a:endParaRPr lang="tr-TR" sz="3600" b="1" dirty="0">
              <a:solidFill>
                <a:srgbClr val="FF0000"/>
              </a:solidFill>
              <a:latin typeface="Nyala" pitchFamily="2" charset="0"/>
            </a:endParaRPr>
          </a:p>
        </p:txBody>
      </p:sp>
      <p:pic>
        <p:nvPicPr>
          <p:cNvPr id="8" name="7 Resim" descr="1de160dfa67e6e0d559b54506e81f266.jpg"/>
          <p:cNvPicPr>
            <a:picLocks noChangeAspect="1"/>
          </p:cNvPicPr>
          <p:nvPr/>
        </p:nvPicPr>
        <p:blipFill>
          <a:blip r:embed="rId2" cstate="print"/>
          <a:stretch>
            <a:fillRect/>
          </a:stretch>
        </p:blipFill>
        <p:spPr>
          <a:xfrm>
            <a:off x="251520" y="1484784"/>
            <a:ext cx="8568952" cy="4257303"/>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p:cTn id="12"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ltUpDiag">
          <a:fgClr>
            <a:srgbClr val="FF00FF"/>
          </a:fgClr>
          <a:bgClr>
            <a:schemeClr val="bg1"/>
          </a:bgClr>
        </a:pattFill>
        <a:effectLst/>
      </p:bgPr>
    </p:bg>
    <p:spTree>
      <p:nvGrpSpPr>
        <p:cNvPr id="1" name=""/>
        <p:cNvGrpSpPr/>
        <p:nvPr/>
      </p:nvGrpSpPr>
      <p:grpSpPr>
        <a:xfrm>
          <a:off x="0" y="0"/>
          <a:ext cx="0" cy="0"/>
          <a:chOff x="0" y="0"/>
          <a:chExt cx="0" cy="0"/>
        </a:xfrm>
      </p:grpSpPr>
      <p:sp>
        <p:nvSpPr>
          <p:cNvPr id="6" name="5 Yuvarlatılmış Dikdörtgen"/>
          <p:cNvSpPr/>
          <p:nvPr/>
        </p:nvSpPr>
        <p:spPr>
          <a:xfrm>
            <a:off x="1115616" y="260648"/>
            <a:ext cx="6768752" cy="1080120"/>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rgbClr val="FF0000"/>
                </a:solidFill>
                <a:latin typeface="Lucida Sans Unicode" pitchFamily="34" charset="0"/>
                <a:cs typeface="Lucida Sans Unicode" pitchFamily="34" charset="0"/>
              </a:rPr>
              <a:t>6.CEYLİN OKULA HAZIRLIK YAPARAK GELİYOR</a:t>
            </a:r>
          </a:p>
        </p:txBody>
      </p:sp>
      <p:sp>
        <p:nvSpPr>
          <p:cNvPr id="5" name="4 Dikdörtgen"/>
          <p:cNvSpPr/>
          <p:nvPr/>
        </p:nvSpPr>
        <p:spPr>
          <a:xfrm>
            <a:off x="251520" y="1700808"/>
            <a:ext cx="8892480" cy="2062103"/>
          </a:xfrm>
          <a:prstGeom prst="rect">
            <a:avLst/>
          </a:prstGeom>
        </p:spPr>
        <p:txBody>
          <a:bodyPr wrap="square">
            <a:spAutoFit/>
          </a:bodyPr>
          <a:lstStyle/>
          <a:p>
            <a:pPr>
              <a:buFont typeface="Arial" pitchFamily="34" charset="0"/>
              <a:buChar char="•"/>
            </a:pPr>
            <a:r>
              <a:rPr lang="tr-TR" sz="3200" b="1" dirty="0">
                <a:solidFill>
                  <a:schemeClr val="tx1">
                    <a:lumMod val="95000"/>
                    <a:lumOff val="5000"/>
                  </a:schemeClr>
                </a:solidFill>
                <a:latin typeface="Calibri" pitchFamily="34" charset="0"/>
              </a:rPr>
              <a:t>Ders için gerekli araç-gereç/malzemeleri mutlaka getiriyor.</a:t>
            </a:r>
          </a:p>
          <a:p>
            <a:pPr>
              <a:buFont typeface="Arial" pitchFamily="34" charset="0"/>
              <a:buChar char="•"/>
            </a:pPr>
            <a:r>
              <a:rPr lang="tr-TR" sz="3200" b="1" dirty="0">
                <a:solidFill>
                  <a:schemeClr val="tx1">
                    <a:lumMod val="95000"/>
                    <a:lumOff val="5000"/>
                  </a:schemeClr>
                </a:solidFill>
                <a:latin typeface="Calibri" pitchFamily="34" charset="0"/>
              </a:rPr>
              <a:t>Derse gelmeden önce o derste işlenecek yeni konuya okuyor böylece  konuyu daha iyi anlıyor.</a:t>
            </a:r>
          </a:p>
        </p:txBody>
      </p:sp>
      <p:pic>
        <p:nvPicPr>
          <p:cNvPr id="7" name="6 Resim" descr="images (4).jpg"/>
          <p:cNvPicPr>
            <a:picLocks noChangeAspect="1"/>
          </p:cNvPicPr>
          <p:nvPr/>
        </p:nvPicPr>
        <p:blipFill>
          <a:blip r:embed="rId2" cstate="print"/>
          <a:stretch>
            <a:fillRect/>
          </a:stretch>
        </p:blipFill>
        <p:spPr>
          <a:xfrm>
            <a:off x="683568" y="4149080"/>
            <a:ext cx="7560840" cy="2448272"/>
          </a:xfrm>
          <a:prstGeom prst="rect">
            <a:avLst/>
          </a:prstGeom>
        </p:spPr>
      </p:pic>
    </p:spTree>
    <p:extLst>
      <p:ext uri="{BB962C8B-B14F-4D97-AF65-F5344CB8AC3E}">
        <p14:creationId xmlns="" xmlns:p14="http://schemas.microsoft.com/office/powerpoint/2010/main" val="3084410563"/>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İçerik Yer Tutucusu 3"/>
          <p:cNvSpPr>
            <a:spLocks noGrp="1"/>
          </p:cNvSpPr>
          <p:nvPr>
            <p:ph idx="1"/>
          </p:nvPr>
        </p:nvSpPr>
        <p:spPr>
          <a:xfrm>
            <a:off x="395536" y="1556792"/>
            <a:ext cx="8229600" cy="2808312"/>
          </a:xfrm>
          <a:ln w="76200">
            <a:solidFill>
              <a:schemeClr val="accent6">
                <a:lumMod val="75000"/>
              </a:schemeClr>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a:normAutofit/>
          </a:bodyPr>
          <a:lstStyle/>
          <a:p>
            <a:pPr algn="ctr"/>
            <a:r>
              <a:rPr lang="tr-TR" sz="4800" b="1" dirty="0">
                <a:solidFill>
                  <a:schemeClr val="tx1"/>
                </a:solidFill>
                <a:latin typeface="Maiandra GD" pitchFamily="34" charset="0"/>
              </a:rPr>
              <a:t>40 dakika ders çalışıyor 20 dakika dinleniyor.</a:t>
            </a:r>
          </a:p>
          <a:p>
            <a:pPr algn="ctr"/>
            <a:endParaRPr lang="tr-TR" sz="4800" b="1" dirty="0">
              <a:solidFill>
                <a:schemeClr val="tx1"/>
              </a:solidFill>
              <a:latin typeface="Maiandra GD" pitchFamily="34" charset="0"/>
            </a:endParaRPr>
          </a:p>
        </p:txBody>
      </p:sp>
      <p:sp>
        <p:nvSpPr>
          <p:cNvPr id="5" name="İçerik Yer Tutucusu 3"/>
          <p:cNvSpPr txBox="1">
            <a:spLocks/>
          </p:cNvSpPr>
          <p:nvPr/>
        </p:nvSpPr>
        <p:spPr>
          <a:xfrm>
            <a:off x="395536" y="188640"/>
            <a:ext cx="8229600" cy="1224136"/>
          </a:xfrm>
          <a:prstGeom prst="rect">
            <a:avLst/>
          </a:prstGeom>
          <a:ln w="76200" cap="flat" cmpd="sng" algn="ctr">
            <a:solidFill>
              <a:schemeClr val="accent6">
                <a:lumMod val="75000"/>
              </a:schemeClr>
            </a:solidFill>
            <a:prstDash val="solid"/>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pPr marL="342900" indent="-342900" algn="ctr">
              <a:spcBef>
                <a:spcPct val="20000"/>
              </a:spcBef>
            </a:pPr>
            <a:r>
              <a:rPr lang="tr-TR" sz="4000" b="1" dirty="0">
                <a:solidFill>
                  <a:srgbClr val="FF0000"/>
                </a:solidFill>
                <a:latin typeface="Maiandra GD" pitchFamily="34" charset="0"/>
              </a:rPr>
              <a:t>7. CEYLİN ZAMANINIZI ETKİN ŞEKİLDE DEĞERLENDİRİYOR</a:t>
            </a:r>
          </a:p>
        </p:txBody>
      </p:sp>
      <p:pic>
        <p:nvPicPr>
          <p:cNvPr id="6" name="Picture 4" descr="J0234131"/>
          <p:cNvPicPr>
            <a:picLocks noChangeAspect="1" noChangeArrowheads="1"/>
          </p:cNvPicPr>
          <p:nvPr/>
        </p:nvPicPr>
        <p:blipFill>
          <a:blip r:embed="rId2" cstate="print"/>
          <a:srcRect/>
          <a:stretch>
            <a:fillRect/>
          </a:stretch>
        </p:blipFill>
        <p:spPr bwMode="auto">
          <a:xfrm rot="1257366">
            <a:off x="4873861" y="3391620"/>
            <a:ext cx="2951163" cy="3039147"/>
          </a:xfrm>
          <a:prstGeom prst="rect">
            <a:avLst/>
          </a:prstGeom>
          <a:noFill/>
          <a:ln w="9525">
            <a:noFill/>
            <a:miter lim="800000"/>
            <a:headEnd/>
            <a:tailEnd/>
          </a:ln>
        </p:spPr>
      </p:pic>
      <p:pic>
        <p:nvPicPr>
          <p:cNvPr id="38916" name="Picture 4" descr="http://www.bilincalti.com/wp-content/uploads/2014/12/zamani-etkili-kullanma.jpg"/>
          <p:cNvPicPr>
            <a:picLocks noChangeAspect="1" noChangeArrowheads="1"/>
          </p:cNvPicPr>
          <p:nvPr/>
        </p:nvPicPr>
        <p:blipFill>
          <a:blip r:embed="rId3" cstate="print"/>
          <a:srcRect/>
          <a:stretch>
            <a:fillRect/>
          </a:stretch>
        </p:blipFill>
        <p:spPr bwMode="auto">
          <a:xfrm>
            <a:off x="755576" y="3284984"/>
            <a:ext cx="3528392" cy="3096344"/>
          </a:xfrm>
          <a:prstGeom prst="rect">
            <a:avLst/>
          </a:prstGeom>
          <a:noFill/>
        </p:spPr>
      </p:pic>
    </p:spTree>
    <p:extLst>
      <p:ext uri="{BB962C8B-B14F-4D97-AF65-F5344CB8AC3E}">
        <p14:creationId xmlns="" xmlns:p14="http://schemas.microsoft.com/office/powerpoint/2010/main" val="2504282964"/>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145">
                                          <p:stCondLst>
                                            <p:cond delay="0"/>
                                          </p:stCondLst>
                                        </p:cTn>
                                        <p:tgtEl>
                                          <p:spTgt spid="4">
                                            <p:bg/>
                                          </p:spTgt>
                                        </p:tgtEl>
                                      </p:cBhvr>
                                    </p:animEffect>
                                    <p:anim calcmode="lin" valueType="num">
                                      <p:cBhvr>
                                        <p:cTn id="8" dur="456"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bg/>
                                          </p:spTgt>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bg/>
                                          </p:spTgt>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bg/>
                                          </p:spTgt>
                                        </p:tgtEl>
                                        <p:attrNameLst>
                                          <p:attrName>ppt_y</p:attrName>
                                        </p:attrNameLst>
                                      </p:cBhvr>
                                      <p:tavLst>
                                        <p:tav tm="0" fmla="#ppt_y-sin(pi*$)/81">
                                          <p:val>
                                            <p:fltVal val="0"/>
                                          </p:val>
                                        </p:tav>
                                        <p:tav tm="100000">
                                          <p:val>
                                            <p:fltVal val="1"/>
                                          </p:val>
                                        </p:tav>
                                      </p:tavLst>
                                    </p:anim>
                                    <p:animScale>
                                      <p:cBhvr>
                                        <p:cTn id="13" dur="7">
                                          <p:stCondLst>
                                            <p:cond delay="163"/>
                                          </p:stCondLst>
                                        </p:cTn>
                                        <p:tgtEl>
                                          <p:spTgt spid="4">
                                            <p:bg/>
                                          </p:spTgt>
                                        </p:tgtEl>
                                      </p:cBhvr>
                                      <p:to x="100000" y="60000"/>
                                    </p:animScale>
                                    <p:animScale>
                                      <p:cBhvr>
                                        <p:cTn id="14" dur="42" decel="50000">
                                          <p:stCondLst>
                                            <p:cond delay="169"/>
                                          </p:stCondLst>
                                        </p:cTn>
                                        <p:tgtEl>
                                          <p:spTgt spid="4">
                                            <p:bg/>
                                          </p:spTgt>
                                        </p:tgtEl>
                                      </p:cBhvr>
                                      <p:to x="100000" y="100000"/>
                                    </p:animScale>
                                    <p:animScale>
                                      <p:cBhvr>
                                        <p:cTn id="15" dur="7">
                                          <p:stCondLst>
                                            <p:cond delay="328"/>
                                          </p:stCondLst>
                                        </p:cTn>
                                        <p:tgtEl>
                                          <p:spTgt spid="4">
                                            <p:bg/>
                                          </p:spTgt>
                                        </p:tgtEl>
                                      </p:cBhvr>
                                      <p:to x="100000" y="80000"/>
                                    </p:animScale>
                                    <p:animScale>
                                      <p:cBhvr>
                                        <p:cTn id="16" dur="42" decel="50000">
                                          <p:stCondLst>
                                            <p:cond delay="335"/>
                                          </p:stCondLst>
                                        </p:cTn>
                                        <p:tgtEl>
                                          <p:spTgt spid="4">
                                            <p:bg/>
                                          </p:spTgt>
                                        </p:tgtEl>
                                      </p:cBhvr>
                                      <p:to x="100000" y="100000"/>
                                    </p:animScale>
                                    <p:animScale>
                                      <p:cBhvr>
                                        <p:cTn id="17" dur="7">
                                          <p:stCondLst>
                                            <p:cond delay="411"/>
                                          </p:stCondLst>
                                        </p:cTn>
                                        <p:tgtEl>
                                          <p:spTgt spid="4">
                                            <p:bg/>
                                          </p:spTgt>
                                        </p:tgtEl>
                                      </p:cBhvr>
                                      <p:to x="100000" y="90000"/>
                                    </p:animScale>
                                    <p:animScale>
                                      <p:cBhvr>
                                        <p:cTn id="18" dur="42" decel="50000">
                                          <p:stCondLst>
                                            <p:cond delay="417"/>
                                          </p:stCondLst>
                                        </p:cTn>
                                        <p:tgtEl>
                                          <p:spTgt spid="4">
                                            <p:bg/>
                                          </p:spTgt>
                                        </p:tgtEl>
                                      </p:cBhvr>
                                      <p:to x="100000" y="100000"/>
                                    </p:animScale>
                                    <p:animScale>
                                      <p:cBhvr>
                                        <p:cTn id="19" dur="7">
                                          <p:stCondLst>
                                            <p:cond delay="452"/>
                                          </p:stCondLst>
                                        </p:cTn>
                                        <p:tgtEl>
                                          <p:spTgt spid="4">
                                            <p:bg/>
                                          </p:spTgt>
                                        </p:tgtEl>
                                      </p:cBhvr>
                                      <p:to x="100000" y="95000"/>
                                    </p:animScale>
                                    <p:animScale>
                                      <p:cBhvr>
                                        <p:cTn id="20" dur="42" decel="50000">
                                          <p:stCondLst>
                                            <p:cond delay="459"/>
                                          </p:stCondLst>
                                        </p:cTn>
                                        <p:tgtEl>
                                          <p:spTgt spid="4">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down)">
                                      <p:cBhvr>
                                        <p:cTn id="23" dur="145">
                                          <p:stCondLst>
                                            <p:cond delay="0"/>
                                          </p:stCondLst>
                                        </p:cTn>
                                        <p:tgtEl>
                                          <p:spTgt spid="5">
                                            <p:bg/>
                                          </p:spTgt>
                                        </p:tgtEl>
                                      </p:cBhvr>
                                    </p:animEffect>
                                    <p:anim calcmode="lin" valueType="num">
                                      <p:cBhvr>
                                        <p:cTn id="24" dur="456"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5">
                                            <p:bg/>
                                          </p:spTgt>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5">
                                            <p:bg/>
                                          </p:spTgt>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5">
                                            <p:bg/>
                                          </p:spTgt>
                                        </p:tgtEl>
                                        <p:attrNameLst>
                                          <p:attrName>ppt_y</p:attrName>
                                        </p:attrNameLst>
                                      </p:cBhvr>
                                      <p:tavLst>
                                        <p:tav tm="0" fmla="#ppt_y-sin(pi*$)/81">
                                          <p:val>
                                            <p:fltVal val="0"/>
                                          </p:val>
                                        </p:tav>
                                        <p:tav tm="100000">
                                          <p:val>
                                            <p:fltVal val="1"/>
                                          </p:val>
                                        </p:tav>
                                      </p:tavLst>
                                    </p:anim>
                                    <p:animScale>
                                      <p:cBhvr>
                                        <p:cTn id="29" dur="7">
                                          <p:stCondLst>
                                            <p:cond delay="163"/>
                                          </p:stCondLst>
                                        </p:cTn>
                                        <p:tgtEl>
                                          <p:spTgt spid="5">
                                            <p:bg/>
                                          </p:spTgt>
                                        </p:tgtEl>
                                      </p:cBhvr>
                                      <p:to x="100000" y="60000"/>
                                    </p:animScale>
                                    <p:animScale>
                                      <p:cBhvr>
                                        <p:cTn id="30" dur="42" decel="50000">
                                          <p:stCondLst>
                                            <p:cond delay="169"/>
                                          </p:stCondLst>
                                        </p:cTn>
                                        <p:tgtEl>
                                          <p:spTgt spid="5">
                                            <p:bg/>
                                          </p:spTgt>
                                        </p:tgtEl>
                                      </p:cBhvr>
                                      <p:to x="100000" y="100000"/>
                                    </p:animScale>
                                    <p:animScale>
                                      <p:cBhvr>
                                        <p:cTn id="31" dur="7">
                                          <p:stCondLst>
                                            <p:cond delay="328"/>
                                          </p:stCondLst>
                                        </p:cTn>
                                        <p:tgtEl>
                                          <p:spTgt spid="5">
                                            <p:bg/>
                                          </p:spTgt>
                                        </p:tgtEl>
                                      </p:cBhvr>
                                      <p:to x="100000" y="80000"/>
                                    </p:animScale>
                                    <p:animScale>
                                      <p:cBhvr>
                                        <p:cTn id="32" dur="42" decel="50000">
                                          <p:stCondLst>
                                            <p:cond delay="335"/>
                                          </p:stCondLst>
                                        </p:cTn>
                                        <p:tgtEl>
                                          <p:spTgt spid="5">
                                            <p:bg/>
                                          </p:spTgt>
                                        </p:tgtEl>
                                      </p:cBhvr>
                                      <p:to x="100000" y="100000"/>
                                    </p:animScale>
                                    <p:animScale>
                                      <p:cBhvr>
                                        <p:cTn id="33" dur="7">
                                          <p:stCondLst>
                                            <p:cond delay="411"/>
                                          </p:stCondLst>
                                        </p:cTn>
                                        <p:tgtEl>
                                          <p:spTgt spid="5">
                                            <p:bg/>
                                          </p:spTgt>
                                        </p:tgtEl>
                                      </p:cBhvr>
                                      <p:to x="100000" y="90000"/>
                                    </p:animScale>
                                    <p:animScale>
                                      <p:cBhvr>
                                        <p:cTn id="34" dur="42" decel="50000">
                                          <p:stCondLst>
                                            <p:cond delay="417"/>
                                          </p:stCondLst>
                                        </p:cTn>
                                        <p:tgtEl>
                                          <p:spTgt spid="5">
                                            <p:bg/>
                                          </p:spTgt>
                                        </p:tgtEl>
                                      </p:cBhvr>
                                      <p:to x="100000" y="100000"/>
                                    </p:animScale>
                                    <p:animScale>
                                      <p:cBhvr>
                                        <p:cTn id="35" dur="7">
                                          <p:stCondLst>
                                            <p:cond delay="452"/>
                                          </p:stCondLst>
                                        </p:cTn>
                                        <p:tgtEl>
                                          <p:spTgt spid="5">
                                            <p:bg/>
                                          </p:spTgt>
                                        </p:tgtEl>
                                      </p:cBhvr>
                                      <p:to x="100000" y="95000"/>
                                    </p:animScale>
                                    <p:animScale>
                                      <p:cBhvr>
                                        <p:cTn id="36" dur="42" decel="50000">
                                          <p:stCondLst>
                                            <p:cond delay="459"/>
                                          </p:stCondLst>
                                        </p:cTn>
                                        <p:tgtEl>
                                          <p:spTgt spid="5">
                                            <p:bg/>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6 Başlık"/>
          <p:cNvSpPr>
            <a:spLocks noGrp="1"/>
          </p:cNvSpPr>
          <p:nvPr>
            <p:ph type="title"/>
          </p:nvPr>
        </p:nvSpPr>
        <p:spPr>
          <a:xfrm>
            <a:off x="0" y="1556792"/>
            <a:ext cx="6660232" cy="5301208"/>
          </a:xfrm>
          <a:gradFill>
            <a:gsLst>
              <a:gs pos="100000">
                <a:schemeClr val="accent3">
                  <a:lumMod val="40000"/>
                  <a:lumOff val="60000"/>
                  <a:alpha val="33000"/>
                </a:schemeClr>
              </a:gs>
              <a:gs pos="64999">
                <a:srgbClr val="F0EBD5"/>
              </a:gs>
              <a:gs pos="100000">
                <a:srgbClr val="D1C39F"/>
              </a:gs>
            </a:gsLst>
            <a:lin ang="4200000" scaled="0"/>
          </a:gradFill>
          <a:ln w="76200"/>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a:noAutofit/>
          </a:bodyPr>
          <a:lstStyle/>
          <a:p>
            <a:pPr algn="l">
              <a:lnSpc>
                <a:spcPct val="200000"/>
              </a:lnSpc>
            </a:pPr>
            <a:r>
              <a:rPr lang="tr-TR" sz="2800" b="1" dirty="0">
                <a:latin typeface="Lucida Sans Unicode" pitchFamily="34" charset="0"/>
                <a:cs typeface="Lucida Sans Unicode" pitchFamily="34" charset="0"/>
              </a:rPr>
              <a:t/>
            </a:r>
            <a:br>
              <a:rPr lang="tr-TR" sz="2800" b="1" dirty="0">
                <a:latin typeface="Lucida Sans Unicode" pitchFamily="34" charset="0"/>
                <a:cs typeface="Lucida Sans Unicode" pitchFamily="34" charset="0"/>
              </a:rPr>
            </a:br>
            <a:r>
              <a:rPr lang="tr-TR" sz="2800" b="1" dirty="0">
                <a:latin typeface="Lucida Sans Unicode" pitchFamily="34" charset="0"/>
                <a:cs typeface="Lucida Sans Unicode" pitchFamily="34" charset="0"/>
              </a:rPr>
              <a:t/>
            </a:r>
            <a:br>
              <a:rPr lang="tr-TR" sz="2800" b="1" dirty="0">
                <a:latin typeface="Lucida Sans Unicode" pitchFamily="34" charset="0"/>
                <a:cs typeface="Lucida Sans Unicode" pitchFamily="34" charset="0"/>
              </a:rPr>
            </a:br>
            <a:r>
              <a:rPr lang="tr-TR" sz="2800" b="1" dirty="0">
                <a:latin typeface="Lucida Sans Unicode" pitchFamily="34" charset="0"/>
                <a:cs typeface="Lucida Sans Unicode" pitchFamily="34" charset="0"/>
              </a:rPr>
              <a:t>Dağınık bir ortamda ders çalışmıyor.</a:t>
            </a:r>
            <a:br>
              <a:rPr lang="tr-TR" sz="2800" b="1" dirty="0">
                <a:latin typeface="Lucida Sans Unicode" pitchFamily="34" charset="0"/>
                <a:cs typeface="Lucida Sans Unicode" pitchFamily="34" charset="0"/>
              </a:rPr>
            </a:br>
            <a:r>
              <a:rPr lang="tr-TR" sz="2800" b="1" dirty="0">
                <a:latin typeface="Lucida Sans Unicode" pitchFamily="34" charset="0"/>
                <a:cs typeface="Lucida Sans Unicode" pitchFamily="34" charset="0"/>
              </a:rPr>
              <a:t>Çok sıcak ya da çok soğuk bir odada ders çalışmıyor.</a:t>
            </a:r>
            <a:br>
              <a:rPr lang="tr-TR" sz="2800" b="1" dirty="0">
                <a:latin typeface="Lucida Sans Unicode" pitchFamily="34" charset="0"/>
                <a:cs typeface="Lucida Sans Unicode" pitchFamily="34" charset="0"/>
              </a:rPr>
            </a:br>
            <a:r>
              <a:rPr lang="tr-TR" sz="2800" b="1" dirty="0">
                <a:latin typeface="Lucida Sans Unicode" pitchFamily="34" charset="0"/>
                <a:cs typeface="Lucida Sans Unicode" pitchFamily="34" charset="0"/>
              </a:rPr>
              <a:t>Belli bir yerde ders çalışıyor.</a:t>
            </a:r>
            <a:br>
              <a:rPr lang="tr-TR" sz="2800" b="1" dirty="0">
                <a:latin typeface="Lucida Sans Unicode" pitchFamily="34" charset="0"/>
                <a:cs typeface="Lucida Sans Unicode" pitchFamily="34" charset="0"/>
              </a:rPr>
            </a:br>
            <a:r>
              <a:rPr lang="tr-TR" sz="2800" b="1" dirty="0">
                <a:latin typeface="Lucida Sans Unicode" pitchFamily="34" charset="0"/>
                <a:cs typeface="Lucida Sans Unicode" pitchFamily="34" charset="0"/>
              </a:rPr>
              <a:t>Odasını sürekli havalandırıyor.</a:t>
            </a:r>
            <a:br>
              <a:rPr lang="tr-TR" sz="2800" b="1" dirty="0">
                <a:latin typeface="Lucida Sans Unicode" pitchFamily="34" charset="0"/>
                <a:cs typeface="Lucida Sans Unicode" pitchFamily="34" charset="0"/>
              </a:rPr>
            </a:br>
            <a:r>
              <a:rPr lang="tr-TR" sz="2800" b="1" dirty="0">
                <a:latin typeface="Lucida Sans Unicode" pitchFamily="34" charset="0"/>
                <a:cs typeface="Lucida Sans Unicode" pitchFamily="34" charset="0"/>
              </a:rPr>
              <a:t/>
            </a:r>
            <a:br>
              <a:rPr lang="tr-TR" sz="2800" b="1" dirty="0">
                <a:latin typeface="Lucida Sans Unicode" pitchFamily="34" charset="0"/>
                <a:cs typeface="Lucida Sans Unicode" pitchFamily="34" charset="0"/>
              </a:rPr>
            </a:br>
            <a:r>
              <a:rPr lang="tr-TR" sz="2800" dirty="0">
                <a:latin typeface="Lucida Sans Unicode" pitchFamily="34" charset="0"/>
                <a:cs typeface="Lucida Sans Unicode" pitchFamily="34" charset="0"/>
              </a:rPr>
              <a:t/>
            </a:r>
            <a:br>
              <a:rPr lang="tr-TR" sz="2800" dirty="0">
                <a:latin typeface="Lucida Sans Unicode" pitchFamily="34" charset="0"/>
                <a:cs typeface="Lucida Sans Unicode" pitchFamily="34" charset="0"/>
              </a:rPr>
            </a:br>
            <a:endParaRPr lang="tr-TR" sz="2800" b="1" dirty="0">
              <a:latin typeface="Lucida Sans Unicode" pitchFamily="34" charset="0"/>
              <a:cs typeface="Lucida Sans Unicode" pitchFamily="34" charset="0"/>
            </a:endParaRPr>
          </a:p>
        </p:txBody>
      </p:sp>
      <p:sp>
        <p:nvSpPr>
          <p:cNvPr id="6" name="5 Metin kutusu"/>
          <p:cNvSpPr txBox="1"/>
          <p:nvPr/>
        </p:nvSpPr>
        <p:spPr>
          <a:xfrm>
            <a:off x="611560" y="1"/>
            <a:ext cx="7776864" cy="1464231"/>
          </a:xfrm>
          <a:prstGeom prst="roundRect">
            <a:avLst/>
          </a:prstGeom>
          <a:gradFill flip="none" rotWithShape="1">
            <a:gsLst>
              <a:gs pos="0">
                <a:srgbClr val="FFEFD1">
                  <a:alpha val="33000"/>
                </a:srgbClr>
              </a:gs>
              <a:gs pos="40000">
                <a:srgbClr val="F0EBD5">
                  <a:alpha val="88000"/>
                </a:srgbClr>
              </a:gs>
              <a:gs pos="100000">
                <a:srgbClr val="D1C39F"/>
              </a:gs>
            </a:gsLst>
            <a:lin ang="4200000" scaled="0"/>
            <a:tileRect r="-100000" b="-100000"/>
          </a:gradFill>
          <a:ln w="76200"/>
          <a:effectLst>
            <a:glow rad="228600">
              <a:schemeClr val="accent4">
                <a:satMod val="175000"/>
                <a:alpha val="40000"/>
              </a:schemeClr>
            </a:glow>
            <a:outerShdw blurRad="50800" dist="50800" dir="5400000" algn="ctr" rotWithShape="0">
              <a:srgbClr val="000000"/>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4000" b="1" dirty="0">
                <a:solidFill>
                  <a:srgbClr val="FF0000"/>
                </a:solidFill>
                <a:latin typeface="Lucida Sans Unicode" pitchFamily="34" charset="0"/>
                <a:cs typeface="Lucida Sans Unicode" pitchFamily="34" charset="0"/>
                <a:sym typeface="Wingdings"/>
              </a:rPr>
              <a:t>8.CEYLİN UYGUN BİR ORTAMDA  DERS ÇALIŞIYOR.</a:t>
            </a:r>
            <a:endParaRPr lang="tr-TR" sz="4000" b="1" dirty="0">
              <a:solidFill>
                <a:srgbClr val="FF0000"/>
              </a:solidFill>
              <a:latin typeface="Lucida Sans Unicode" pitchFamily="34" charset="0"/>
              <a:cs typeface="Lucida Sans Unicode" pitchFamily="34" charset="0"/>
            </a:endParaRPr>
          </a:p>
        </p:txBody>
      </p:sp>
      <p:pic>
        <p:nvPicPr>
          <p:cNvPr id="8" name="7 Resim" descr="indir (1).jpg"/>
          <p:cNvPicPr>
            <a:picLocks noChangeAspect="1"/>
          </p:cNvPicPr>
          <p:nvPr/>
        </p:nvPicPr>
        <p:blipFill>
          <a:blip r:embed="rId3" cstate="print"/>
          <a:stretch>
            <a:fillRect/>
          </a:stretch>
        </p:blipFill>
        <p:spPr>
          <a:xfrm>
            <a:off x="6516216" y="1700808"/>
            <a:ext cx="2627784" cy="5157192"/>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60648"/>
            <a:ext cx="5253890" cy="6597352"/>
          </a:xfrm>
          <a:prstGeom prst="roundRect">
            <a:avLst/>
          </a:prstGeom>
          <a:solidFill>
            <a:srgbClr val="D7F1FD"/>
          </a:solidFill>
          <a:ln w="76200">
            <a:prstDash val="sysDot"/>
          </a:ln>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pPr>
              <a:lnSpc>
                <a:spcPct val="90000"/>
              </a:lnSpc>
              <a:buFont typeface="Wingdings" pitchFamily="2" charset="2"/>
              <a:buChar char="v"/>
            </a:pPr>
            <a:r>
              <a:rPr lang="tr-TR" sz="2800" dirty="0">
                <a:latin typeface="Lucida Sans Unicode" pitchFamily="34" charset="0"/>
                <a:cs typeface="Lucida Sans Unicode" pitchFamily="34" charset="0"/>
              </a:rPr>
              <a:t>Dersini mutlaka belli bir yerde,  masa başında yapıyor.</a:t>
            </a:r>
            <a:r>
              <a:rPr lang="tr-TR" sz="2800" dirty="0">
                <a:latin typeface="Nyala" pitchFamily="2" charset="0"/>
              </a:rPr>
              <a:t/>
            </a:r>
            <a:br>
              <a:rPr lang="tr-TR" sz="2800" dirty="0">
                <a:latin typeface="Nyala" pitchFamily="2" charset="0"/>
              </a:rPr>
            </a:br>
            <a:r>
              <a:rPr lang="tr-TR" sz="2800" dirty="0">
                <a:latin typeface="Nyala" pitchFamily="2" charset="0"/>
              </a:rPr>
              <a:t/>
            </a:r>
            <a:br>
              <a:rPr lang="tr-TR" sz="2800" dirty="0">
                <a:latin typeface="Nyala" pitchFamily="2" charset="0"/>
              </a:rPr>
            </a:br>
            <a:r>
              <a:rPr lang="tr-TR" sz="2800" dirty="0">
                <a:latin typeface="Nyala" pitchFamily="2" charset="0"/>
              </a:rPr>
              <a:t/>
            </a:r>
            <a:br>
              <a:rPr lang="tr-TR" sz="2800" dirty="0">
                <a:latin typeface="Nyala" pitchFamily="2" charset="0"/>
              </a:rPr>
            </a:br>
            <a:r>
              <a:rPr lang="tr-TR" sz="2800" dirty="0">
                <a:latin typeface="Lucida Sans Unicode" pitchFamily="34" charset="0"/>
                <a:cs typeface="Lucida Sans Unicode" pitchFamily="34" charset="0"/>
              </a:rPr>
              <a:t>TV’nin olduğu odada çalışacaksa TV arkasında kalacak şekilde masasını ayarlıyor.</a:t>
            </a:r>
            <a:br>
              <a:rPr lang="tr-TR" sz="2800" dirty="0">
                <a:latin typeface="Lucida Sans Unicode" pitchFamily="34" charset="0"/>
                <a:cs typeface="Lucida Sans Unicode" pitchFamily="34" charset="0"/>
              </a:rPr>
            </a:br>
            <a:r>
              <a:rPr lang="tr-TR" sz="2800" dirty="0">
                <a:latin typeface="Lucida Sans Unicode" pitchFamily="34" charset="0"/>
                <a:cs typeface="Lucida Sans Unicode" pitchFamily="34" charset="0"/>
              </a:rPr>
              <a:t/>
            </a:r>
            <a:br>
              <a:rPr lang="tr-TR" sz="2800" dirty="0">
                <a:latin typeface="Lucida Sans Unicode" pitchFamily="34" charset="0"/>
                <a:cs typeface="Lucida Sans Unicode" pitchFamily="34" charset="0"/>
              </a:rPr>
            </a:br>
            <a:r>
              <a:rPr lang="tr-TR" sz="2800" dirty="0">
                <a:latin typeface="Nyala" pitchFamily="2" charset="0"/>
              </a:rPr>
              <a:t/>
            </a:r>
            <a:br>
              <a:rPr lang="tr-TR" sz="2800" dirty="0">
                <a:latin typeface="Nyala" pitchFamily="2" charset="0"/>
              </a:rPr>
            </a:br>
            <a:r>
              <a:rPr lang="tr-TR" sz="2800" dirty="0">
                <a:latin typeface="Lucida Sans Unicode" pitchFamily="34" charset="0"/>
                <a:cs typeface="Lucida Sans Unicode" pitchFamily="34" charset="0"/>
              </a:rPr>
              <a:t>Ders araç ve gereçlerini çalışmaya başlamadan önce hazırlıyor.</a:t>
            </a:r>
            <a:endParaRPr lang="tr-TR" sz="2800" b="1" dirty="0">
              <a:latin typeface="Lucida Sans Unicode" pitchFamily="34" charset="0"/>
              <a:cs typeface="Lucida Sans Unicode" pitchFamily="34" charset="0"/>
            </a:endParaRPr>
          </a:p>
        </p:txBody>
      </p:sp>
      <p:pic>
        <p:nvPicPr>
          <p:cNvPr id="5" name="4 Resim" descr="verimli-ders-calisma-yollari--2.jpg"/>
          <p:cNvPicPr>
            <a:picLocks noChangeAspect="1"/>
          </p:cNvPicPr>
          <p:nvPr/>
        </p:nvPicPr>
        <p:blipFill>
          <a:blip r:embed="rId2" cstate="print"/>
          <a:stretch>
            <a:fillRect/>
          </a:stretch>
        </p:blipFill>
        <p:spPr>
          <a:xfrm>
            <a:off x="5292080" y="0"/>
            <a:ext cx="3600400" cy="6309320"/>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6000" dirty="0">
                <a:solidFill>
                  <a:srgbClr val="FF0000"/>
                </a:solidFill>
              </a:rPr>
              <a:t>OYUN</a:t>
            </a:r>
          </a:p>
        </p:txBody>
      </p:sp>
      <p:sp>
        <p:nvSpPr>
          <p:cNvPr id="3" name="2 İçerik Yer Tutucusu"/>
          <p:cNvSpPr>
            <a:spLocks noGrp="1"/>
          </p:cNvSpPr>
          <p:nvPr>
            <p:ph idx="1"/>
          </p:nvPr>
        </p:nvSpPr>
        <p:spPr>
          <a:xfrm>
            <a:off x="179512" y="1268760"/>
            <a:ext cx="6048672" cy="5256583"/>
          </a:xfrm>
        </p:spPr>
        <p:txBody>
          <a:bodyPr/>
          <a:lstStyle/>
          <a:p>
            <a:pPr algn="ctr">
              <a:buNone/>
            </a:pPr>
            <a:r>
              <a:rPr lang="tr-TR" sz="2800" dirty="0"/>
              <a:t>    Ferdi çalışkan bir öğrenciydi. Bir gün doğum günü için ailesi ona bir oyun hediye etmişti. Ferdi bu armağan için çok mutlu oldu ve onlara teşekkür etti. Oyun oynamayı </a:t>
            </a:r>
            <a:r>
              <a:rPr lang="tr-TR" sz="2800"/>
              <a:t>çok sevmişti</a:t>
            </a:r>
            <a:r>
              <a:rPr lang="tr-TR" sz="2800" dirty="0"/>
              <a:t>. Neredeyse her fırsatta oyun oynamaya başlamıştı. O kadar zaman ayırıyordu ki ödevlerini yapması gerektiğinde bile kendini oyundan alamıyordu. </a:t>
            </a:r>
          </a:p>
        </p:txBody>
      </p:sp>
      <p:pic>
        <p:nvPicPr>
          <p:cNvPr id="1026" name="Picture 2" descr="C:\Documents and Settings\Administrator\Desktop\69365180-happy-little-kid-playing-video-game.jpg"/>
          <p:cNvPicPr>
            <a:picLocks noChangeAspect="1" noChangeArrowheads="1"/>
          </p:cNvPicPr>
          <p:nvPr/>
        </p:nvPicPr>
        <p:blipFill>
          <a:blip r:embed="rId2" cstate="print"/>
          <a:srcRect/>
          <a:stretch>
            <a:fillRect/>
          </a:stretch>
        </p:blipFill>
        <p:spPr bwMode="auto">
          <a:xfrm>
            <a:off x="6084168" y="1340768"/>
            <a:ext cx="3059832" cy="453650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etin kutusu"/>
          <p:cNvSpPr txBox="1"/>
          <p:nvPr/>
        </p:nvSpPr>
        <p:spPr>
          <a:xfrm>
            <a:off x="323528" y="404664"/>
            <a:ext cx="8568952" cy="1328023"/>
          </a:xfrm>
          <a:prstGeom prst="roundRect">
            <a:avLst/>
          </a:prstGeom>
          <a:gradFill flip="none" rotWithShape="1">
            <a:gsLst>
              <a:gs pos="0">
                <a:srgbClr val="FFEFD1">
                  <a:alpha val="33000"/>
                </a:srgbClr>
              </a:gs>
              <a:gs pos="40000">
                <a:srgbClr val="F0EBD5">
                  <a:alpha val="88000"/>
                </a:srgbClr>
              </a:gs>
              <a:gs pos="100000">
                <a:srgbClr val="D1C39F"/>
              </a:gs>
            </a:gsLst>
            <a:lin ang="4200000" scaled="0"/>
            <a:tileRect r="-100000" b="-100000"/>
          </a:gradFill>
          <a:ln w="76200"/>
          <a:effectLst>
            <a:glow rad="228600">
              <a:schemeClr val="accent4">
                <a:satMod val="175000"/>
                <a:alpha val="40000"/>
              </a:schemeClr>
            </a:glow>
            <a:outerShdw blurRad="50800" dist="50800" dir="5400000" algn="ctr" rotWithShape="0">
              <a:srgbClr val="000000"/>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3600" b="1" dirty="0">
                <a:latin typeface="Lucida Sans Unicode" pitchFamily="34" charset="0"/>
                <a:cs typeface="Lucida Sans Unicode" pitchFamily="34" charset="0"/>
              </a:rPr>
              <a:t>9. CEYLİN DERS ÇALIŞIRKEN BAŞKA ŞEYLERLE İLGİLENMİYOR. </a:t>
            </a:r>
            <a:endParaRPr lang="tr-TR" sz="3600" b="1" dirty="0">
              <a:solidFill>
                <a:prstClr val="black"/>
              </a:solidFill>
              <a:latin typeface="Lucida Sans Unicode" pitchFamily="34" charset="0"/>
              <a:cs typeface="Lucida Sans Unicode" pitchFamily="34" charset="0"/>
            </a:endParaRPr>
          </a:p>
        </p:txBody>
      </p:sp>
      <p:pic>
        <p:nvPicPr>
          <p:cNvPr id="34818" name="Picture 2" descr="http://www.onhayat.com/upload/images/news/dbeb49e29f7f64b218b89bac44d02b79582a2d36.jpg"/>
          <p:cNvPicPr>
            <a:picLocks noChangeAspect="1" noChangeArrowheads="1"/>
          </p:cNvPicPr>
          <p:nvPr/>
        </p:nvPicPr>
        <p:blipFill>
          <a:blip r:embed="rId2" cstate="print"/>
          <a:srcRect/>
          <a:stretch>
            <a:fillRect/>
          </a:stretch>
        </p:blipFill>
        <p:spPr bwMode="auto">
          <a:xfrm>
            <a:off x="0" y="2060848"/>
            <a:ext cx="9144000" cy="4536504"/>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570186"/>
          </a:xfrm>
        </p:spPr>
        <p:txBody>
          <a:bodyPr>
            <a:normAutofit fontScale="90000"/>
          </a:bodyPr>
          <a:lstStyle/>
          <a:p>
            <a:r>
              <a:rPr lang="tr-TR" b="1" dirty="0">
                <a:solidFill>
                  <a:srgbClr val="FF0066"/>
                </a:solidFill>
                <a:latin typeface="Lucida Sans Unicode" pitchFamily="34" charset="0"/>
                <a:cs typeface="Lucida Sans Unicode" pitchFamily="34" charset="0"/>
              </a:rPr>
              <a:t/>
            </a:r>
            <a:br>
              <a:rPr lang="tr-TR" b="1" dirty="0">
                <a:solidFill>
                  <a:srgbClr val="FF0066"/>
                </a:solidFill>
                <a:latin typeface="Lucida Sans Unicode" pitchFamily="34" charset="0"/>
                <a:cs typeface="Lucida Sans Unicode" pitchFamily="34" charset="0"/>
              </a:rPr>
            </a:br>
            <a:r>
              <a:rPr lang="tr-TR" b="1" dirty="0">
                <a:solidFill>
                  <a:srgbClr val="FF0066"/>
                </a:solidFill>
                <a:latin typeface="Lucida Sans Unicode" pitchFamily="34" charset="0"/>
                <a:cs typeface="Lucida Sans Unicode" pitchFamily="34" charset="0"/>
              </a:rPr>
              <a:t>10.YATARAK, UZANARAK DERS ÇALIŞMIYOR.</a:t>
            </a:r>
            <a:r>
              <a:rPr lang="tr-TR" b="1" dirty="0">
                <a:solidFill>
                  <a:prstClr val="black"/>
                </a:solidFill>
                <a:latin typeface="Lucida Sans Unicode" pitchFamily="34" charset="0"/>
                <a:cs typeface="Lucida Sans Unicode" pitchFamily="34" charset="0"/>
              </a:rPr>
              <a:t/>
            </a:r>
            <a:br>
              <a:rPr lang="tr-TR" b="1" dirty="0">
                <a:solidFill>
                  <a:prstClr val="black"/>
                </a:solidFill>
                <a:latin typeface="Lucida Sans Unicode" pitchFamily="34" charset="0"/>
                <a:cs typeface="Lucida Sans Unicode" pitchFamily="34" charset="0"/>
              </a:rPr>
            </a:br>
            <a:endParaRPr lang="tr-TR" dirty="0">
              <a:latin typeface="Lucida Sans Unicode" pitchFamily="34" charset="0"/>
              <a:cs typeface="Lucida Sans Unicode" pitchFamily="34" charset="0"/>
            </a:endParaRPr>
          </a:p>
        </p:txBody>
      </p:sp>
      <p:pic>
        <p:nvPicPr>
          <p:cNvPr id="3" name="2 Resim" descr="o_yatarak-ders-calismak-222.jpg"/>
          <p:cNvPicPr>
            <a:picLocks noChangeAspect="1"/>
          </p:cNvPicPr>
          <p:nvPr/>
        </p:nvPicPr>
        <p:blipFill>
          <a:blip r:embed="rId2" cstate="print"/>
          <a:stretch>
            <a:fillRect/>
          </a:stretch>
        </p:blipFill>
        <p:spPr>
          <a:xfrm>
            <a:off x="755576" y="1988840"/>
            <a:ext cx="7560840" cy="3312368"/>
          </a:xfrm>
          <a:prstGeom prst="rect">
            <a:avLst/>
          </a:prstGeom>
        </p:spPr>
      </p:pic>
    </p:spTree>
  </p:cSld>
  <p:clrMapOvr>
    <a:masterClrMapping/>
  </p:clrMapOvr>
  <p:transition spd="slow">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FF0000"/>
                </a:solidFill>
                <a:latin typeface="Maiandra GD" pitchFamily="34" charset="0"/>
              </a:rPr>
              <a:t/>
            </a:r>
            <a:br>
              <a:rPr lang="tr-TR" b="1" dirty="0">
                <a:solidFill>
                  <a:srgbClr val="FF0000"/>
                </a:solidFill>
                <a:latin typeface="Maiandra GD" pitchFamily="34" charset="0"/>
              </a:rPr>
            </a:br>
            <a:r>
              <a:rPr lang="tr-TR" b="1" dirty="0">
                <a:solidFill>
                  <a:srgbClr val="FF0000"/>
                </a:solidFill>
                <a:latin typeface="Maiandra GD" pitchFamily="34" charset="0"/>
              </a:rPr>
              <a:t/>
            </a:r>
            <a:br>
              <a:rPr lang="tr-TR" b="1" dirty="0">
                <a:solidFill>
                  <a:srgbClr val="FF0000"/>
                </a:solidFill>
                <a:latin typeface="Maiandra GD" pitchFamily="34" charset="0"/>
              </a:rPr>
            </a:br>
            <a:r>
              <a:rPr lang="tr-TR" b="1" dirty="0">
                <a:solidFill>
                  <a:srgbClr val="FF0000"/>
                </a:solidFill>
                <a:latin typeface="Maiandra GD" pitchFamily="34" charset="0"/>
              </a:rPr>
              <a:t>11.CEYLİN MÜZİK DİNLEYEREK DERS ÇALIŞMIYOR.</a:t>
            </a:r>
            <a:br>
              <a:rPr lang="tr-TR" b="1" dirty="0">
                <a:solidFill>
                  <a:srgbClr val="FF0000"/>
                </a:solidFill>
                <a:latin typeface="Maiandra GD" pitchFamily="34" charset="0"/>
              </a:rPr>
            </a:br>
            <a:r>
              <a:rPr lang="tr-TR" b="1" dirty="0">
                <a:solidFill>
                  <a:srgbClr val="FF0000"/>
                </a:solidFill>
                <a:latin typeface="Maiandra GD" pitchFamily="34" charset="0"/>
              </a:rPr>
              <a:t>SESSİZ SAKİN BİR ORTAMDA DERS ÇALIŞIYOR</a:t>
            </a:r>
            <a:endParaRPr lang="tr-TR" b="1" dirty="0">
              <a:latin typeface="Maiandra GD" pitchFamily="34" charset="0"/>
            </a:endParaRPr>
          </a:p>
        </p:txBody>
      </p:sp>
      <p:pic>
        <p:nvPicPr>
          <p:cNvPr id="4" name="3 Resim" descr="indir (2).jpg"/>
          <p:cNvPicPr>
            <a:picLocks noChangeAspect="1"/>
          </p:cNvPicPr>
          <p:nvPr/>
        </p:nvPicPr>
        <p:blipFill>
          <a:blip r:embed="rId2" cstate="print"/>
          <a:stretch>
            <a:fillRect/>
          </a:stretch>
        </p:blipFill>
        <p:spPr>
          <a:xfrm>
            <a:off x="1619672" y="2636912"/>
            <a:ext cx="5760640" cy="3600400"/>
          </a:xfrm>
          <a:prstGeom prst="rect">
            <a:avLst/>
          </a:prstGeom>
        </p:spPr>
      </p:pic>
    </p:spTree>
  </p:cSld>
  <p:clrMapOvr>
    <a:masterClrMapping/>
  </p:clrMapOvr>
  <p:transition spd="slow">
    <p:newsfla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20688"/>
            <a:ext cx="8229600" cy="1440160"/>
          </a:xfrm>
        </p:spPr>
        <p:txBody>
          <a:bodyPr>
            <a:noAutofit/>
          </a:bodyPr>
          <a:lstStyle/>
          <a:p>
            <a:r>
              <a:rPr lang="tr-TR" sz="4800" b="1" dirty="0">
                <a:solidFill>
                  <a:srgbClr val="FF0000"/>
                </a:solidFill>
                <a:latin typeface="Maiandra GD" pitchFamily="34" charset="0"/>
              </a:rPr>
              <a:t/>
            </a:r>
            <a:br>
              <a:rPr lang="tr-TR" sz="4800" b="1" dirty="0">
                <a:solidFill>
                  <a:srgbClr val="FF0000"/>
                </a:solidFill>
                <a:latin typeface="Maiandra GD" pitchFamily="34" charset="0"/>
              </a:rPr>
            </a:br>
            <a:r>
              <a:rPr lang="tr-TR" sz="4800" b="1" dirty="0">
                <a:solidFill>
                  <a:srgbClr val="FF0000"/>
                </a:solidFill>
                <a:latin typeface="Maiandra GD" pitchFamily="34" charset="0"/>
              </a:rPr>
              <a:t>11. CEYLİN DERS ÇALIŞIRKEN TELEVİZYON İZLEMİYOR</a:t>
            </a:r>
            <a:br>
              <a:rPr lang="tr-TR" sz="4800" b="1" dirty="0">
                <a:solidFill>
                  <a:srgbClr val="FF0000"/>
                </a:solidFill>
                <a:latin typeface="Maiandra GD" pitchFamily="34" charset="0"/>
              </a:rPr>
            </a:br>
            <a:endParaRPr lang="tr-TR" sz="4800" dirty="0">
              <a:solidFill>
                <a:srgbClr val="FF0000"/>
              </a:solidFill>
              <a:latin typeface="Maiandra GD" pitchFamily="34" charset="0"/>
            </a:endParaRPr>
          </a:p>
        </p:txBody>
      </p:sp>
      <p:pic>
        <p:nvPicPr>
          <p:cNvPr id="4" name="3 Resim" descr="indir (4).jpg"/>
          <p:cNvPicPr>
            <a:picLocks noChangeAspect="1"/>
          </p:cNvPicPr>
          <p:nvPr/>
        </p:nvPicPr>
        <p:blipFill>
          <a:blip r:embed="rId2" cstate="print"/>
          <a:stretch>
            <a:fillRect/>
          </a:stretch>
        </p:blipFill>
        <p:spPr>
          <a:xfrm>
            <a:off x="179512" y="2204864"/>
            <a:ext cx="8136903" cy="4104455"/>
          </a:xfrm>
          <a:prstGeom prst="rect">
            <a:avLst/>
          </a:prstGeom>
        </p:spPr>
      </p:pic>
    </p:spTree>
  </p:cSld>
  <p:clrMapOvr>
    <a:masterClrMapping/>
  </p:clrMapOvr>
  <p:transition spd="slow">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5400" b="1" dirty="0">
                <a:solidFill>
                  <a:srgbClr val="FF0000"/>
                </a:solidFill>
              </a:rPr>
              <a:t/>
            </a:r>
            <a:br>
              <a:rPr lang="tr-TR" sz="5400" b="1" dirty="0">
                <a:solidFill>
                  <a:srgbClr val="FF0000"/>
                </a:solidFill>
              </a:rPr>
            </a:br>
            <a:r>
              <a:rPr lang="tr-TR" sz="5400" b="1" dirty="0">
                <a:solidFill>
                  <a:srgbClr val="FF0000"/>
                </a:solidFill>
              </a:rPr>
              <a:t/>
            </a:r>
            <a:br>
              <a:rPr lang="tr-TR" sz="5400" b="1" dirty="0">
                <a:solidFill>
                  <a:srgbClr val="FF0000"/>
                </a:solidFill>
              </a:rPr>
            </a:br>
            <a:r>
              <a:rPr lang="tr-TR" sz="5400" b="1" dirty="0">
                <a:solidFill>
                  <a:srgbClr val="FF0000"/>
                </a:solidFill>
              </a:rPr>
              <a:t/>
            </a:r>
            <a:br>
              <a:rPr lang="tr-TR" sz="5400" b="1" dirty="0">
                <a:solidFill>
                  <a:srgbClr val="FF0000"/>
                </a:solidFill>
              </a:rPr>
            </a:br>
            <a:r>
              <a:rPr lang="tr-TR" sz="5400" b="1" dirty="0">
                <a:solidFill>
                  <a:srgbClr val="FF0000"/>
                </a:solidFill>
              </a:rPr>
              <a:t>12.CEYLİN ARKADAŞLARI OYUN OYNAMAK İÇİN ÇAĞIRDIĞINDA  ÖDEVLERİNİ BİTİRMEDEN GİTMİYOR.</a:t>
            </a:r>
          </a:p>
        </p:txBody>
      </p:sp>
      <p:pic>
        <p:nvPicPr>
          <p:cNvPr id="4" name="3 Resim" descr="images (2).jpg"/>
          <p:cNvPicPr>
            <a:picLocks noChangeAspect="1"/>
          </p:cNvPicPr>
          <p:nvPr/>
        </p:nvPicPr>
        <p:blipFill>
          <a:blip r:embed="rId2" cstate="print"/>
          <a:stretch>
            <a:fillRect/>
          </a:stretch>
        </p:blipFill>
        <p:spPr>
          <a:xfrm>
            <a:off x="755576" y="4293096"/>
            <a:ext cx="7632848" cy="2232248"/>
          </a:xfrm>
          <a:prstGeom prst="rect">
            <a:avLst/>
          </a:prstGeom>
        </p:spPr>
      </p:pic>
    </p:spTree>
  </p:cSld>
  <p:clrMapOvr>
    <a:masterClrMapping/>
  </p:clrMapOvr>
  <p:transition spd="slow">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5400" b="1" dirty="0">
                <a:solidFill>
                  <a:srgbClr val="FF0000"/>
                </a:solidFill>
              </a:rPr>
              <a:t>13.CEYLİN OKULA KAHVALTI YAPMADAN GELMİYOR.</a:t>
            </a:r>
          </a:p>
        </p:txBody>
      </p:sp>
      <p:pic>
        <p:nvPicPr>
          <p:cNvPr id="3" name="2 Resim" descr="indir (3).jpg"/>
          <p:cNvPicPr>
            <a:picLocks noChangeAspect="1"/>
          </p:cNvPicPr>
          <p:nvPr/>
        </p:nvPicPr>
        <p:blipFill>
          <a:blip r:embed="rId2" cstate="print"/>
          <a:stretch>
            <a:fillRect/>
          </a:stretch>
        </p:blipFill>
        <p:spPr>
          <a:xfrm>
            <a:off x="1115616" y="2132856"/>
            <a:ext cx="6552728" cy="3816424"/>
          </a:xfrm>
          <a:prstGeom prst="rect">
            <a:avLst/>
          </a:prstGeom>
        </p:spPr>
      </p:pic>
    </p:spTree>
  </p:cSld>
  <p:clrMapOvr>
    <a:masterClrMapping/>
  </p:clrMapOvr>
  <p:transition spd="slow">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FF0000"/>
                </a:solidFill>
              </a:rPr>
              <a:t>14.CEYLİN UYKUSU VARKEN DERS ÇALIŞMIYOR.</a:t>
            </a:r>
            <a:endParaRPr lang="tr-TR" dirty="0"/>
          </a:p>
        </p:txBody>
      </p:sp>
      <p:pic>
        <p:nvPicPr>
          <p:cNvPr id="4" name="3 Resim" descr="images (1).jpg"/>
          <p:cNvPicPr>
            <a:picLocks noChangeAspect="1"/>
          </p:cNvPicPr>
          <p:nvPr/>
        </p:nvPicPr>
        <p:blipFill>
          <a:blip r:embed="rId2" cstate="print"/>
          <a:stretch>
            <a:fillRect/>
          </a:stretch>
        </p:blipFill>
        <p:spPr>
          <a:xfrm>
            <a:off x="1115616" y="1700808"/>
            <a:ext cx="6552728" cy="4464496"/>
          </a:xfrm>
          <a:prstGeom prst="rect">
            <a:avLst/>
          </a:prstGeom>
        </p:spPr>
      </p:pic>
    </p:spTree>
  </p:cSld>
  <p:clrMapOvr>
    <a:masterClrMapping/>
  </p:clrMapOvr>
  <p:transition spd="slow">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20688"/>
            <a:ext cx="8229600" cy="796950"/>
          </a:xfrm>
        </p:spPr>
        <p:txBody>
          <a:bodyPr>
            <a:normAutofit fontScale="90000"/>
          </a:bodyPr>
          <a:lstStyle/>
          <a:p>
            <a:r>
              <a:rPr lang="tr-TR" dirty="0">
                <a:solidFill>
                  <a:srgbClr val="FF0000"/>
                </a:solidFill>
              </a:rPr>
              <a:t/>
            </a:r>
            <a:br>
              <a:rPr lang="tr-TR" dirty="0">
                <a:solidFill>
                  <a:srgbClr val="FF0000"/>
                </a:solidFill>
              </a:rPr>
            </a:br>
            <a:r>
              <a:rPr lang="tr-TR" dirty="0">
                <a:solidFill>
                  <a:srgbClr val="FF0000"/>
                </a:solidFill>
              </a:rPr>
              <a:t/>
            </a:r>
            <a:br>
              <a:rPr lang="tr-TR" dirty="0">
                <a:solidFill>
                  <a:srgbClr val="FF0000"/>
                </a:solidFill>
              </a:rPr>
            </a:br>
            <a:r>
              <a:rPr lang="tr-TR" b="1" dirty="0">
                <a:solidFill>
                  <a:srgbClr val="FF0000"/>
                </a:solidFill>
              </a:rPr>
              <a:t>15.</a:t>
            </a:r>
            <a:r>
              <a:rPr lang="tr-TR" b="1" dirty="0"/>
              <a:t> </a:t>
            </a:r>
            <a:r>
              <a:rPr lang="tr-TR" b="1" dirty="0">
                <a:solidFill>
                  <a:srgbClr val="FF0000"/>
                </a:solidFill>
              </a:rPr>
              <a:t>CEYLİN YEMEKLERDEN HEMEN SONRA DERS ÇALIŞMAYA BAŞLAMIYOR.</a:t>
            </a:r>
            <a:r>
              <a:rPr lang="tr-TR" dirty="0">
                <a:solidFill>
                  <a:srgbClr val="FF0000"/>
                </a:solidFill>
              </a:rPr>
              <a:t/>
            </a:r>
            <a:br>
              <a:rPr lang="tr-TR" dirty="0">
                <a:solidFill>
                  <a:srgbClr val="FF0000"/>
                </a:solidFill>
              </a:rPr>
            </a:br>
            <a:endParaRPr lang="tr-TR" dirty="0">
              <a:solidFill>
                <a:srgbClr val="FF0000"/>
              </a:solidFill>
            </a:endParaRPr>
          </a:p>
        </p:txBody>
      </p:sp>
      <p:pic>
        <p:nvPicPr>
          <p:cNvPr id="4" name="3 Resim" descr="depositphotos_194546532-stock-illustration-tired-girl-trying-homework.jpg"/>
          <p:cNvPicPr>
            <a:picLocks noChangeAspect="1"/>
          </p:cNvPicPr>
          <p:nvPr/>
        </p:nvPicPr>
        <p:blipFill>
          <a:blip r:embed="rId2" cstate="print"/>
          <a:stretch>
            <a:fillRect/>
          </a:stretch>
        </p:blipFill>
        <p:spPr>
          <a:xfrm>
            <a:off x="683568" y="2420888"/>
            <a:ext cx="7488832" cy="3816424"/>
          </a:xfrm>
          <a:prstGeom prst="rect">
            <a:avLst/>
          </a:prstGeom>
        </p:spPr>
      </p:pic>
    </p:spTree>
  </p:cSld>
  <p:clrMapOvr>
    <a:masterClrMapping/>
  </p:clrMapOvr>
  <p:transition spd="slow">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0" y="725051"/>
          <a:ext cx="8820473" cy="6132949"/>
        </p:xfrm>
        <a:graphic>
          <a:graphicData uri="http://schemas.openxmlformats.org/drawingml/2006/table">
            <a:tbl>
              <a:tblPr/>
              <a:tblGrid>
                <a:gridCol w="323688">
                  <a:extLst>
                    <a:ext uri="{9D8B030D-6E8A-4147-A177-3AD203B41FA5}">
                      <a16:colId xmlns="" xmlns:a16="http://schemas.microsoft.com/office/drawing/2014/main" val="20000"/>
                    </a:ext>
                  </a:extLst>
                </a:gridCol>
                <a:gridCol w="1436916">
                  <a:extLst>
                    <a:ext uri="{9D8B030D-6E8A-4147-A177-3AD203B41FA5}">
                      <a16:colId xmlns="" xmlns:a16="http://schemas.microsoft.com/office/drawing/2014/main" val="20001"/>
                    </a:ext>
                  </a:extLst>
                </a:gridCol>
                <a:gridCol w="959738">
                  <a:extLst>
                    <a:ext uri="{9D8B030D-6E8A-4147-A177-3AD203B41FA5}">
                      <a16:colId xmlns="" xmlns:a16="http://schemas.microsoft.com/office/drawing/2014/main" val="20002"/>
                    </a:ext>
                  </a:extLst>
                </a:gridCol>
                <a:gridCol w="948594">
                  <a:extLst>
                    <a:ext uri="{9D8B030D-6E8A-4147-A177-3AD203B41FA5}">
                      <a16:colId xmlns="" xmlns:a16="http://schemas.microsoft.com/office/drawing/2014/main" val="20003"/>
                    </a:ext>
                  </a:extLst>
                </a:gridCol>
                <a:gridCol w="989451">
                  <a:extLst>
                    <a:ext uri="{9D8B030D-6E8A-4147-A177-3AD203B41FA5}">
                      <a16:colId xmlns="" xmlns:a16="http://schemas.microsoft.com/office/drawing/2014/main" val="20004"/>
                    </a:ext>
                  </a:extLst>
                </a:gridCol>
                <a:gridCol w="989451">
                  <a:extLst>
                    <a:ext uri="{9D8B030D-6E8A-4147-A177-3AD203B41FA5}">
                      <a16:colId xmlns="" xmlns:a16="http://schemas.microsoft.com/office/drawing/2014/main" val="20005"/>
                    </a:ext>
                  </a:extLst>
                </a:gridCol>
                <a:gridCol w="987748">
                  <a:extLst>
                    <a:ext uri="{9D8B030D-6E8A-4147-A177-3AD203B41FA5}">
                      <a16:colId xmlns="" xmlns:a16="http://schemas.microsoft.com/office/drawing/2014/main" val="20006"/>
                    </a:ext>
                  </a:extLst>
                </a:gridCol>
                <a:gridCol w="233466">
                  <a:extLst>
                    <a:ext uri="{9D8B030D-6E8A-4147-A177-3AD203B41FA5}">
                      <a16:colId xmlns="" xmlns:a16="http://schemas.microsoft.com/office/drawing/2014/main" val="20007"/>
                    </a:ext>
                  </a:extLst>
                </a:gridCol>
                <a:gridCol w="439252">
                  <a:extLst>
                    <a:ext uri="{9D8B030D-6E8A-4147-A177-3AD203B41FA5}">
                      <a16:colId xmlns="" xmlns:a16="http://schemas.microsoft.com/office/drawing/2014/main" val="20008"/>
                    </a:ext>
                  </a:extLst>
                </a:gridCol>
                <a:gridCol w="720080">
                  <a:extLst>
                    <a:ext uri="{9D8B030D-6E8A-4147-A177-3AD203B41FA5}">
                      <a16:colId xmlns="" xmlns:a16="http://schemas.microsoft.com/office/drawing/2014/main" val="20009"/>
                    </a:ext>
                  </a:extLst>
                </a:gridCol>
                <a:gridCol w="792089">
                  <a:extLst>
                    <a:ext uri="{9D8B030D-6E8A-4147-A177-3AD203B41FA5}">
                      <a16:colId xmlns="" xmlns:a16="http://schemas.microsoft.com/office/drawing/2014/main" val="20010"/>
                    </a:ext>
                  </a:extLst>
                </a:gridCol>
              </a:tblGrid>
              <a:tr h="489528">
                <a:tc rowSpan="15">
                  <a:txBody>
                    <a:bodyPr/>
                    <a:lstStyle/>
                    <a:p>
                      <a:pPr marL="71755" marR="71755" algn="ctr">
                        <a:lnSpc>
                          <a:spcPct val="115000"/>
                        </a:lnSpc>
                        <a:spcAft>
                          <a:spcPts val="0"/>
                        </a:spcAft>
                      </a:pPr>
                      <a:r>
                        <a:rPr lang="tr-TR" sz="1050" dirty="0">
                          <a:latin typeface="Calibri"/>
                          <a:ea typeface="Calibri"/>
                          <a:cs typeface="Times New Roman"/>
                        </a:rPr>
                        <a:t>HAFTA</a:t>
                      </a:r>
                      <a:r>
                        <a:rPr lang="tr-TR" sz="1050" baseline="0" dirty="0">
                          <a:latin typeface="Calibri"/>
                          <a:ea typeface="Calibri"/>
                          <a:cs typeface="Times New Roman"/>
                        </a:rPr>
                        <a:t> İÇİ</a:t>
                      </a:r>
                      <a:endParaRPr lang="tr-TR" sz="1050" dirty="0">
                        <a:latin typeface="Calibri"/>
                        <a:ea typeface="Calibri"/>
                        <a:cs typeface="Times New Roman"/>
                      </a:endParaRPr>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GÜN</a:t>
                      </a:r>
                    </a:p>
                    <a:p>
                      <a:pPr>
                        <a:lnSpc>
                          <a:spcPct val="115000"/>
                        </a:lnSpc>
                        <a:spcAft>
                          <a:spcPts val="0"/>
                        </a:spcAft>
                      </a:pPr>
                      <a:r>
                        <a:rPr lang="tr-TR" sz="1200" dirty="0">
                          <a:latin typeface="Arial" pitchFamily="34" charset="0"/>
                          <a:ea typeface="Calibri"/>
                          <a:cs typeface="Arial" pitchFamily="34" charset="0"/>
                        </a:rPr>
                        <a:t>SAAT</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Pazartesi</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Salı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Çarşamba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Perşembe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Cuma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10">
                  <a:txBody>
                    <a:bodyPr/>
                    <a:lstStyle/>
                    <a:p>
                      <a:pPr marL="71755" marR="71755" algn="ctr">
                        <a:lnSpc>
                          <a:spcPct val="115000"/>
                        </a:lnSpc>
                        <a:spcAft>
                          <a:spcPts val="0"/>
                        </a:spcAft>
                      </a:pPr>
                      <a:r>
                        <a:rPr lang="tr-TR" sz="1000" dirty="0">
                          <a:latin typeface="Calibri"/>
                          <a:ea typeface="Calibri"/>
                          <a:cs typeface="Times New Roman"/>
                        </a:rPr>
                        <a:t>Hafta Sonu</a:t>
                      </a:r>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GÜN</a:t>
                      </a:r>
                    </a:p>
                    <a:p>
                      <a:pPr>
                        <a:lnSpc>
                          <a:spcPct val="115000"/>
                        </a:lnSpc>
                        <a:spcAft>
                          <a:spcPts val="0"/>
                        </a:spcAft>
                      </a:pPr>
                      <a:r>
                        <a:rPr lang="tr-TR" sz="1000" dirty="0">
                          <a:latin typeface="Calibri"/>
                          <a:ea typeface="Calibri"/>
                          <a:cs typeface="Times New Roman"/>
                        </a:rPr>
                        <a:t>SAAT</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Cumartesi</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a:latin typeface="Calibri"/>
                          <a:ea typeface="Calibri"/>
                          <a:cs typeface="Times New Roman"/>
                        </a:rPr>
                        <a:t>Pazar</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0"/>
                  </a:ext>
                </a:extLst>
              </a:tr>
              <a:tr h="409105">
                <a:tc vMerge="1">
                  <a:txBody>
                    <a:bodyPr/>
                    <a:lstStyle/>
                    <a:p>
                      <a:endParaRPr lang="tr-TR"/>
                    </a:p>
                  </a:txBody>
                  <a:tcPr/>
                </a:tc>
                <a:tc>
                  <a:txBody>
                    <a:bodyPr/>
                    <a:lstStyle/>
                    <a:p>
                      <a:pPr>
                        <a:lnSpc>
                          <a:spcPct val="115000"/>
                        </a:lnSpc>
                        <a:spcAft>
                          <a:spcPts val="0"/>
                        </a:spcAft>
                      </a:pPr>
                      <a:r>
                        <a:rPr lang="tr-TR" sz="1200" dirty="0">
                          <a:latin typeface="Arial" pitchFamily="34" charset="0"/>
                          <a:ea typeface="Calibri"/>
                          <a:cs typeface="Arial" pitchFamily="34" charset="0"/>
                        </a:rPr>
                        <a:t>07:00-12:30</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Okul</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Okul</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a:latin typeface="Arial" pitchFamily="34" charset="0"/>
                          <a:ea typeface="Calibri"/>
                          <a:cs typeface="Arial" pitchFamily="34" charset="0"/>
                        </a:rPr>
                        <a:t>Okul</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a:latin typeface="Arial" pitchFamily="34" charset="0"/>
                          <a:ea typeface="Calibri"/>
                          <a:cs typeface="Arial" pitchFamily="34" charset="0"/>
                        </a:rPr>
                        <a:t>Okul</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Okul</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rowSpan="2">
                  <a:txBody>
                    <a:bodyPr/>
                    <a:lstStyle/>
                    <a:p>
                      <a:pPr>
                        <a:lnSpc>
                          <a:spcPct val="115000"/>
                        </a:lnSpc>
                        <a:spcAft>
                          <a:spcPts val="0"/>
                        </a:spcAft>
                      </a:pPr>
                      <a:r>
                        <a:rPr lang="tr-TR" sz="1000" dirty="0">
                          <a:latin typeface="Calibri"/>
                          <a:ea typeface="Calibri"/>
                          <a:cs typeface="Times New Roman"/>
                        </a:rPr>
                        <a:t>07:00-12:00</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000">
                          <a:latin typeface="Calibri"/>
                          <a:ea typeface="Calibri"/>
                          <a:cs typeface="Times New Roman"/>
                        </a:rPr>
                        <a:t>serbest</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000">
                          <a:latin typeface="Calibri"/>
                          <a:ea typeface="Calibri"/>
                          <a:cs typeface="Times New Roman"/>
                        </a:rPr>
                        <a:t>serbest</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1"/>
                  </a:ext>
                </a:extLst>
              </a:tr>
              <a:tr h="230195">
                <a:tc vMerge="1">
                  <a:txBody>
                    <a:bodyPr/>
                    <a:lstStyle/>
                    <a:p>
                      <a:endParaRPr lang="tr-TR"/>
                    </a:p>
                  </a:txBody>
                  <a:tcPr/>
                </a:tc>
                <a:tc>
                  <a:txBody>
                    <a:bodyPr/>
                    <a:lstStyle/>
                    <a:p>
                      <a:pPr>
                        <a:lnSpc>
                          <a:spcPct val="115000"/>
                        </a:lnSpc>
                        <a:spcAft>
                          <a:spcPts val="0"/>
                        </a:spcAft>
                      </a:pPr>
                      <a:r>
                        <a:rPr lang="tr-TR" sz="1200" dirty="0">
                          <a:latin typeface="Arial" pitchFamily="34" charset="0"/>
                          <a:ea typeface="Calibri"/>
                          <a:cs typeface="Arial" pitchFamily="34" charset="0"/>
                        </a:rPr>
                        <a:t>12:30-14:00</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Dinlenme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Dinlenme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Dinlenme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a:latin typeface="Arial" pitchFamily="34" charset="0"/>
                          <a:ea typeface="Calibri"/>
                          <a:cs typeface="Arial" pitchFamily="34" charset="0"/>
                        </a:rPr>
                        <a:t>Dinlenme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Dinlenme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 xmlns:a16="http://schemas.microsoft.com/office/drawing/2014/main" val="10002"/>
                  </a:ext>
                </a:extLst>
              </a:tr>
              <a:tr h="546795">
                <a:tc vMerge="1">
                  <a:txBody>
                    <a:bodyPr/>
                    <a:lstStyle/>
                    <a:p>
                      <a:endParaRPr lang="tr-TR"/>
                    </a:p>
                  </a:txBody>
                  <a:tcPr/>
                </a:tc>
                <a:tc rowSpan="2">
                  <a:txBody>
                    <a:bodyPr/>
                    <a:lstStyle/>
                    <a:p>
                      <a:pPr>
                        <a:lnSpc>
                          <a:spcPct val="115000"/>
                        </a:lnSpc>
                        <a:spcAft>
                          <a:spcPts val="0"/>
                        </a:spcAft>
                      </a:pPr>
                      <a:r>
                        <a:rPr lang="tr-TR" sz="1200" dirty="0">
                          <a:latin typeface="Arial" pitchFamily="34" charset="0"/>
                          <a:ea typeface="Calibri"/>
                          <a:cs typeface="Arial" pitchFamily="34" charset="0"/>
                        </a:rPr>
                        <a:t>14:00-15:00</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Okul derslerinin</a:t>
                      </a:r>
                    </a:p>
                    <a:p>
                      <a:pPr>
                        <a:lnSpc>
                          <a:spcPct val="115000"/>
                        </a:lnSpc>
                        <a:spcAft>
                          <a:spcPts val="0"/>
                        </a:spcAft>
                      </a:pPr>
                      <a:r>
                        <a:rPr lang="tr-TR" sz="1200" dirty="0">
                          <a:latin typeface="Arial" pitchFamily="34" charset="0"/>
                          <a:ea typeface="Calibri"/>
                          <a:cs typeface="Arial" pitchFamily="34" charset="0"/>
                        </a:rPr>
                        <a:t>Tekrarı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Okul derslerinin</a:t>
                      </a:r>
                    </a:p>
                    <a:p>
                      <a:pPr>
                        <a:lnSpc>
                          <a:spcPct val="115000"/>
                        </a:lnSpc>
                        <a:spcAft>
                          <a:spcPts val="0"/>
                        </a:spcAft>
                      </a:pPr>
                      <a:r>
                        <a:rPr lang="tr-TR" sz="1200" dirty="0">
                          <a:latin typeface="Arial" pitchFamily="34" charset="0"/>
                          <a:ea typeface="Calibri"/>
                          <a:cs typeface="Arial" pitchFamily="34" charset="0"/>
                        </a:rPr>
                        <a:t>Tekrarı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Okul derslerinin</a:t>
                      </a:r>
                    </a:p>
                    <a:p>
                      <a:pPr>
                        <a:lnSpc>
                          <a:spcPct val="115000"/>
                        </a:lnSpc>
                        <a:spcAft>
                          <a:spcPts val="0"/>
                        </a:spcAft>
                      </a:pPr>
                      <a:r>
                        <a:rPr lang="tr-TR" sz="1200" dirty="0">
                          <a:latin typeface="Arial" pitchFamily="34" charset="0"/>
                          <a:ea typeface="Calibri"/>
                          <a:cs typeface="Arial" pitchFamily="34" charset="0"/>
                        </a:rPr>
                        <a:t>Tekrarı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Okul derslerinin</a:t>
                      </a:r>
                    </a:p>
                    <a:p>
                      <a:pPr>
                        <a:lnSpc>
                          <a:spcPct val="115000"/>
                        </a:lnSpc>
                        <a:spcAft>
                          <a:spcPts val="0"/>
                        </a:spcAft>
                      </a:pPr>
                      <a:r>
                        <a:rPr lang="tr-TR" sz="1200" dirty="0">
                          <a:latin typeface="Arial" pitchFamily="34" charset="0"/>
                          <a:ea typeface="Calibri"/>
                          <a:cs typeface="Arial" pitchFamily="34" charset="0"/>
                        </a:rPr>
                        <a:t>Tekrarı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Okul derslerinin</a:t>
                      </a:r>
                    </a:p>
                    <a:p>
                      <a:pPr>
                        <a:lnSpc>
                          <a:spcPct val="115000"/>
                        </a:lnSpc>
                        <a:spcAft>
                          <a:spcPts val="0"/>
                        </a:spcAft>
                      </a:pPr>
                      <a:r>
                        <a:rPr lang="tr-TR" sz="1200" dirty="0">
                          <a:latin typeface="Arial" pitchFamily="34" charset="0"/>
                          <a:ea typeface="Calibri"/>
                          <a:cs typeface="Arial" pitchFamily="34" charset="0"/>
                        </a:rPr>
                        <a:t>Tekrarı</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HAFTALIK</a:t>
                      </a:r>
                      <a:r>
                        <a:rPr lang="tr-TR" sz="1000" baseline="0" dirty="0">
                          <a:latin typeface="Calibri"/>
                          <a:ea typeface="Calibri"/>
                          <a:cs typeface="Times New Roman"/>
                        </a:rPr>
                        <a:t> TEKRAR</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HAFTALIK</a:t>
                      </a:r>
                      <a:r>
                        <a:rPr lang="tr-TR" sz="1000" baseline="0" dirty="0">
                          <a:latin typeface="Calibri"/>
                          <a:ea typeface="Calibri"/>
                          <a:cs typeface="Times New Roman"/>
                        </a:rPr>
                        <a:t> TEKRAR</a:t>
                      </a: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3"/>
                  </a:ext>
                </a:extLst>
              </a:tr>
              <a:tr h="196529">
                <a:tc vMerge="1">
                  <a:txBody>
                    <a:bodyPr/>
                    <a:lstStyle/>
                    <a:p>
                      <a:endParaRPr lang="tr-TR"/>
                    </a:p>
                  </a:txBody>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rowSpan="2">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000" dirty="0">
                          <a:latin typeface="Calibri"/>
                          <a:ea typeface="Calibri"/>
                          <a:cs typeface="Times New Roman"/>
                        </a:rPr>
                        <a:t>ÖDEV</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000" dirty="0">
                          <a:latin typeface="Calibri"/>
                          <a:ea typeface="Calibri"/>
                          <a:cs typeface="Times New Roman"/>
                        </a:rPr>
                        <a:t>ÖDEV</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4"/>
                  </a:ext>
                </a:extLst>
              </a:tr>
              <a:tr h="168001">
                <a:tc vMerge="1">
                  <a:txBody>
                    <a:bodyPr/>
                    <a:lstStyle/>
                    <a:p>
                      <a:endParaRPr lang="tr-TR"/>
                    </a:p>
                  </a:txBody>
                  <a:tcPr/>
                </a:tc>
                <a:tc rowSpan="2">
                  <a:txBody>
                    <a:bodyPr/>
                    <a:lstStyle/>
                    <a:p>
                      <a:pPr>
                        <a:lnSpc>
                          <a:spcPct val="115000"/>
                        </a:lnSpc>
                        <a:spcAft>
                          <a:spcPts val="0"/>
                        </a:spcAft>
                      </a:pPr>
                      <a:r>
                        <a:rPr lang="tr-TR" sz="1200" dirty="0">
                          <a:latin typeface="Arial" pitchFamily="34" charset="0"/>
                          <a:ea typeface="Calibri"/>
                          <a:cs typeface="Arial" pitchFamily="34" charset="0"/>
                        </a:rPr>
                        <a:t>15:00-15:40</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ÖDEV</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ÖDEV</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ÖDEV</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ÖDEV</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ÖDEV</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 xmlns:a16="http://schemas.microsoft.com/office/drawing/2014/main" val="10005"/>
                  </a:ext>
                </a:extLst>
              </a:tr>
              <a:tr h="149768">
                <a:tc vMerge="1">
                  <a:txBody>
                    <a:bodyPr/>
                    <a:lstStyle/>
                    <a:p>
                      <a:endParaRPr lang="tr-TR"/>
                    </a:p>
                  </a:txBody>
                  <a:tcPr/>
                </a:tc>
                <a:tc vMerge="1">
                  <a:txBody>
                    <a:bodyPr/>
                    <a:lstStyle/>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rowSpan="2">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000" dirty="0">
                          <a:latin typeface="Calibri"/>
                          <a:ea typeface="Calibri"/>
                          <a:cs typeface="Times New Roman"/>
                        </a:rPr>
                        <a:t>TEST ÇÖZME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000" dirty="0">
                          <a:latin typeface="Calibri"/>
                          <a:ea typeface="Calibri"/>
                          <a:cs typeface="Times New Roman"/>
                        </a:rPr>
                        <a:t>TEST ÇÖZME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6"/>
                  </a:ext>
                </a:extLst>
              </a:tr>
              <a:tr h="397027">
                <a:tc vMerge="1">
                  <a:txBody>
                    <a:bodyPr/>
                    <a:lstStyle/>
                    <a:p>
                      <a:endParaRPr lang="tr-TR"/>
                    </a:p>
                  </a:txBody>
                  <a:tcPr/>
                </a:tc>
                <a:tc>
                  <a:txBody>
                    <a:bodyPr/>
                    <a:lstStyle/>
                    <a:p>
                      <a:pPr>
                        <a:lnSpc>
                          <a:spcPct val="115000"/>
                        </a:lnSpc>
                        <a:spcAft>
                          <a:spcPts val="0"/>
                        </a:spcAft>
                      </a:pPr>
                      <a:r>
                        <a:rPr lang="tr-TR" sz="1200" dirty="0">
                          <a:latin typeface="Arial" pitchFamily="34" charset="0"/>
                          <a:ea typeface="Calibri"/>
                          <a:cs typeface="Arial" pitchFamily="34" charset="0"/>
                        </a:rPr>
                        <a:t>15:40-16:00</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 xmlns:a16="http://schemas.microsoft.com/office/drawing/2014/main" val="10007"/>
                  </a:ext>
                </a:extLst>
              </a:tr>
              <a:tr h="656154">
                <a:tc vMerge="1">
                  <a:txBody>
                    <a:bodyPr/>
                    <a:lstStyle/>
                    <a:p>
                      <a:endParaRPr lang="tr-T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a:latin typeface="Arial" pitchFamily="34" charset="0"/>
                          <a:ea typeface="Calibri"/>
                          <a:cs typeface="Arial" pitchFamily="34" charset="0"/>
                        </a:rPr>
                        <a:t>16:00-16:40</a:t>
                      </a:r>
                    </a:p>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200" dirty="0">
                          <a:latin typeface="Arial" pitchFamily="34" charset="0"/>
                          <a:ea typeface="Calibri"/>
                          <a:cs typeface="Arial" pitchFamily="34" charset="0"/>
                        </a:rPr>
                        <a:t>KONU ÇALIŞMA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a:latin typeface="Arial" pitchFamily="34" charset="0"/>
                          <a:ea typeface="Calibri"/>
                          <a:cs typeface="Arial" pitchFamily="34" charset="0"/>
                        </a:rPr>
                        <a:t>KONU ÇALIŞMA</a:t>
                      </a:r>
                    </a:p>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a:latin typeface="Arial" pitchFamily="34" charset="0"/>
                          <a:ea typeface="Calibri"/>
                          <a:cs typeface="Arial" pitchFamily="34" charset="0"/>
                        </a:rPr>
                        <a:t>KONU ÇALIŞMA</a:t>
                      </a:r>
                    </a:p>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a:latin typeface="Arial" pitchFamily="34" charset="0"/>
                          <a:ea typeface="Calibri"/>
                          <a:cs typeface="Arial" pitchFamily="34" charset="0"/>
                        </a:rPr>
                        <a:t>KONU ÇALIŞMA</a:t>
                      </a:r>
                    </a:p>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a:latin typeface="Arial" pitchFamily="34" charset="0"/>
                          <a:ea typeface="Calibri"/>
                          <a:cs typeface="Arial" pitchFamily="34" charset="0"/>
                        </a:rPr>
                        <a:t>KONU ÇALIŞMA</a:t>
                      </a:r>
                    </a:p>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KİTAP OKUMA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15000"/>
                        </a:lnSpc>
                        <a:spcAft>
                          <a:spcPts val="0"/>
                        </a:spcAft>
                      </a:pPr>
                      <a:r>
                        <a:rPr lang="tr-TR" sz="1000" dirty="0">
                          <a:latin typeface="Calibri"/>
                          <a:ea typeface="Calibri"/>
                          <a:cs typeface="Times New Roman"/>
                        </a:rPr>
                        <a:t>KİTAP OKUMA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8"/>
                  </a:ext>
                </a:extLst>
              </a:tr>
              <a:tr h="437436">
                <a:tc vMerge="1">
                  <a:txBody>
                    <a:bodyPr/>
                    <a:lstStyle/>
                    <a:p>
                      <a:endParaRPr lang="tr-TR"/>
                    </a:p>
                  </a:txBody>
                  <a:tcPr/>
                </a:tc>
                <a:tc>
                  <a:txBody>
                    <a:bodyPr/>
                    <a:lstStyle/>
                    <a:p>
                      <a:pPr>
                        <a:lnSpc>
                          <a:spcPct val="115000"/>
                        </a:lnSpc>
                        <a:spcAft>
                          <a:spcPts val="0"/>
                        </a:spcAft>
                      </a:pPr>
                      <a:r>
                        <a:rPr lang="tr-TR" sz="1200" dirty="0">
                          <a:latin typeface="Arial" pitchFamily="34" charset="0"/>
                          <a:ea typeface="Calibri"/>
                          <a:cs typeface="Arial" pitchFamily="34" charset="0"/>
                        </a:rPr>
                        <a:t>16:40-17:00</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a:latin typeface="Arial" pitchFamily="34" charset="0"/>
                          <a:ea typeface="Calibri"/>
                          <a:cs typeface="Arial" pitchFamily="34" charset="0"/>
                        </a:rPr>
                        <a:t>Mola</a:t>
                      </a:r>
                    </a:p>
                    <a:p>
                      <a:pPr>
                        <a:lnSpc>
                          <a:spcPct val="115000"/>
                        </a:lnSpc>
                        <a:spcAft>
                          <a:spcPts val="0"/>
                        </a:spcAft>
                      </a:pP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latin typeface="Arial" pitchFamily="34" charset="0"/>
                          <a:ea typeface="Calibri"/>
                          <a:cs typeface="Arial" pitchFamily="34" charset="0"/>
                        </a:rPr>
                        <a:t>Mola</a:t>
                      </a:r>
                    </a:p>
                    <a:p>
                      <a:endParaRPr lang="tr-TR" sz="1200" dirty="0">
                        <a:latin typeface="Arial" pitchFamily="34" charset="0"/>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latin typeface="Arial" pitchFamily="34" charset="0"/>
                          <a:ea typeface="Calibri"/>
                          <a:cs typeface="Arial" pitchFamily="34" charset="0"/>
                        </a:rPr>
                        <a:t>Mola</a:t>
                      </a:r>
                    </a:p>
                    <a:p>
                      <a:endParaRPr lang="tr-TR" sz="1200" dirty="0">
                        <a:latin typeface="Arial" pitchFamily="34" charset="0"/>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latin typeface="Arial" pitchFamily="34" charset="0"/>
                          <a:ea typeface="Calibri"/>
                          <a:cs typeface="Arial" pitchFamily="34" charset="0"/>
                        </a:rPr>
                        <a:t>Mola</a:t>
                      </a:r>
                    </a:p>
                    <a:p>
                      <a:endParaRPr lang="tr-TR" sz="1200" dirty="0">
                        <a:latin typeface="Arial" pitchFamily="34" charset="0"/>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latin typeface="Arial" pitchFamily="34" charset="0"/>
                          <a:ea typeface="Calibri"/>
                          <a:cs typeface="Arial" pitchFamily="34" charset="0"/>
                        </a:rPr>
                        <a:t>Mola</a:t>
                      </a:r>
                    </a:p>
                    <a:p>
                      <a:endParaRPr lang="tr-TR" sz="1200" dirty="0">
                        <a:latin typeface="Arial" pitchFamily="34" charset="0"/>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rowSpan="2">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endParaRPr lang="tr-TR"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9"/>
                  </a:ext>
                </a:extLst>
              </a:tr>
              <a:tr h="109359">
                <a:tc vMerge="1">
                  <a:txBody>
                    <a:bodyPr/>
                    <a:lstStyle/>
                    <a:p>
                      <a:endParaRPr lang="tr-TR" dirty="0"/>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latin typeface="Arial" pitchFamily="34" charset="0"/>
                          <a:ea typeface="Calibri"/>
                          <a:cs typeface="Arial" pitchFamily="34" charset="0"/>
                        </a:rPr>
                        <a:t>17:00-18:00</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r>
                        <a:rPr lang="tr-TR" sz="1100" dirty="0"/>
                        <a:t>AKSAM YEMEĞİ</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t>AKSAM YEMEĞİ</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t>AKSAM YEMEĞİ</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t>AKSAM YEMEĞİ</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t>AKSAM YEMEĞİ</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10">
                  <a:txBody>
                    <a:bodyPr/>
                    <a:lstStyle/>
                    <a:p>
                      <a:endParaRPr lang="tr-TR"/>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 xmlns:a16="http://schemas.microsoft.com/office/drawing/2014/main" val="10010"/>
                  </a:ext>
                </a:extLst>
              </a:tr>
              <a:tr h="413662">
                <a:tc vMerge="1">
                  <a:txBody>
                    <a:bodyPr/>
                    <a:lstStyle/>
                    <a:p>
                      <a:endParaRPr lang="tr-TR"/>
                    </a:p>
                  </a:txBody>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rowSpan="2">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endParaRPr lang="tr-T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11"/>
                  </a:ext>
                </a:extLst>
              </a:tr>
              <a:tr h="144949">
                <a:tc vMerge="1">
                  <a:txBody>
                    <a:bodyPr/>
                    <a:lstStyle/>
                    <a:p>
                      <a:endParaRPr lang="tr-TR"/>
                    </a:p>
                  </a:txBody>
                  <a:tcPr/>
                </a:tc>
                <a:tc rowSpan="2">
                  <a:txBody>
                    <a:bodyPr/>
                    <a:lstStyle/>
                    <a:p>
                      <a:pPr>
                        <a:lnSpc>
                          <a:spcPct val="115000"/>
                        </a:lnSpc>
                        <a:spcAft>
                          <a:spcPts val="0"/>
                        </a:spcAft>
                      </a:pPr>
                      <a:r>
                        <a:rPr lang="tr-TR" sz="1000" dirty="0">
                          <a:latin typeface="Calibri"/>
                          <a:ea typeface="Calibri"/>
                          <a:cs typeface="Times New Roman"/>
                        </a:rPr>
                        <a:t>18:00-18:40</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r>
                        <a:rPr lang="tr-TR" sz="1100" dirty="0"/>
                        <a:t>TEST ÇÖZME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t>TEST ÇÖZME</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t>TEST ÇÖZME</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r>
                        <a:rPr lang="tr-TR" sz="1100" dirty="0"/>
                        <a:t>TEST ÇÖZME</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t>TEST ÇÖZME</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 xmlns:a16="http://schemas.microsoft.com/office/drawing/2014/main" val="10012"/>
                  </a:ext>
                </a:extLst>
              </a:tr>
              <a:tr h="203732">
                <a:tc vMerge="1">
                  <a:txBody>
                    <a:bodyPr/>
                    <a:lstStyle/>
                    <a:p>
                      <a:endParaRPr lang="tr-TR"/>
                    </a:p>
                  </a:txBody>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rowSpan="3">
                  <a:txBody>
                    <a:bodyPr/>
                    <a:lstStyle/>
                    <a:p>
                      <a:pPr>
                        <a:lnSpc>
                          <a:spcPct val="115000"/>
                        </a:lnSpc>
                        <a:spcAft>
                          <a:spcPts val="0"/>
                        </a:spcAft>
                      </a:pPr>
                      <a:endParaRPr lang="tr-TR" sz="10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3">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3">
                  <a:txBody>
                    <a:bodyPr/>
                    <a:lstStyle/>
                    <a:p>
                      <a:endParaRPr lang="tr-TR"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13"/>
                  </a:ext>
                </a:extLst>
              </a:tr>
              <a:tr h="272296">
                <a:tc vMerge="1">
                  <a:txBody>
                    <a:bodyPr/>
                    <a:lstStyle/>
                    <a:p>
                      <a:endParaRPr lang="tr-T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000" dirty="0">
                          <a:latin typeface="Arial" pitchFamily="34" charset="0"/>
                          <a:ea typeface="Calibri"/>
                          <a:cs typeface="Arial" pitchFamily="34" charset="0"/>
                        </a:rPr>
                        <a:t>18:40-19:00</a:t>
                      </a:r>
                    </a:p>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latin typeface="Arial" pitchFamily="34" charset="0"/>
                          <a:ea typeface="Calibri"/>
                          <a:cs typeface="Arial" pitchFamily="34" charset="0"/>
                        </a:rPr>
                        <a:t>Mola</a:t>
                      </a: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 xmlns:a16="http://schemas.microsoft.com/office/drawing/2014/main" val="10014"/>
                  </a:ext>
                </a:extLst>
              </a:tr>
              <a:tr h="0">
                <a:tc rowSpan="2">
                  <a:txBody>
                    <a:bodyPr/>
                    <a:lstStyle/>
                    <a:p>
                      <a:endParaRPr lang="tr-TR" dirty="0"/>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latin typeface="+mn-lt"/>
                          <a:ea typeface="Calibri"/>
                          <a:cs typeface="Times New Roman"/>
                        </a:rPr>
                        <a:t>19:00-19:40</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r>
                        <a:rPr lang="tr-TR" sz="1100" dirty="0"/>
                        <a:t>KİTAP</a:t>
                      </a:r>
                      <a:r>
                        <a:rPr lang="tr-TR" sz="1100" baseline="0" dirty="0"/>
                        <a:t> OKUMA</a:t>
                      </a:r>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t>KİTAP</a:t>
                      </a:r>
                      <a:r>
                        <a:rPr lang="tr-TR" sz="1100" baseline="0" dirty="0"/>
                        <a:t> OKUMA</a:t>
                      </a:r>
                      <a:endParaRPr lang="tr-TR" sz="1100" dirty="0"/>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t>KİTAP</a:t>
                      </a:r>
                      <a:r>
                        <a:rPr lang="tr-TR" sz="1100" baseline="0" dirty="0"/>
                        <a:t> OKUMA</a:t>
                      </a:r>
                      <a:endParaRPr lang="tr-TR" sz="1100" dirty="0"/>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t>KİTAP</a:t>
                      </a:r>
                      <a:r>
                        <a:rPr lang="tr-TR" sz="1100" baseline="0" dirty="0"/>
                        <a:t> OKUMA</a:t>
                      </a:r>
                      <a:endParaRPr lang="tr-TR" sz="1100" dirty="0"/>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t>KİTAP</a:t>
                      </a:r>
                      <a:r>
                        <a:rPr lang="tr-TR" sz="1100" baseline="0" dirty="0"/>
                        <a:t> OKUMA</a:t>
                      </a:r>
                      <a:endParaRPr lang="tr-TR" sz="1100" dirty="0"/>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 xmlns:a16="http://schemas.microsoft.com/office/drawing/2014/main" val="10015"/>
                  </a:ext>
                </a:extLst>
              </a:tr>
              <a:tr h="328424">
                <a:tc vMerge="1">
                  <a:txBody>
                    <a:bodyPr/>
                    <a:lstStyle/>
                    <a:p>
                      <a:pPr marL="71755" marR="71755">
                        <a:lnSpc>
                          <a:spcPct val="115000"/>
                        </a:lnSpc>
                        <a:spcAft>
                          <a:spcPts val="0"/>
                        </a:spcAft>
                      </a:pPr>
                      <a:endParaRPr lang="tr-TR" sz="900" dirty="0">
                        <a:latin typeface="Calibri"/>
                        <a:ea typeface="Calibri"/>
                        <a:cs typeface="Times New Roman"/>
                      </a:endParaRPr>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marL="342900" lvl="0" indent="-342900">
                        <a:lnSpc>
                          <a:spcPct val="115000"/>
                        </a:lnSpc>
                        <a:spcAft>
                          <a:spcPts val="0"/>
                        </a:spcAft>
                        <a:buFont typeface="Calibri"/>
                        <a:buChar char="-"/>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4">
                  <a:txBody>
                    <a:bodyPr/>
                    <a:lstStyle/>
                    <a:p>
                      <a:pPr>
                        <a:lnSpc>
                          <a:spcPct val="115000"/>
                        </a:lnSpc>
                        <a:spcAft>
                          <a:spcPts val="0"/>
                        </a:spcAft>
                      </a:pPr>
                      <a:endParaRPr lang="tr-TR" sz="9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4">
                  <a:txBody>
                    <a:bodyPr/>
                    <a:lstStyle/>
                    <a:p>
                      <a:pPr>
                        <a:lnSpc>
                          <a:spcPct val="115000"/>
                        </a:lnSpc>
                        <a:spcAft>
                          <a:spcPts val="0"/>
                        </a:spcAft>
                      </a:pPr>
                      <a:endParaRPr lang="tr-TR" sz="90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4">
                  <a:txBody>
                    <a:bodyPr/>
                    <a:lstStyle/>
                    <a:p>
                      <a:pPr>
                        <a:lnSpc>
                          <a:spcPct val="115000"/>
                        </a:lnSpc>
                        <a:spcAft>
                          <a:spcPts val="0"/>
                        </a:spcAft>
                      </a:pPr>
                      <a:endParaRPr lang="tr-TR" sz="9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16"/>
                  </a:ext>
                </a:extLst>
              </a:tr>
              <a:tr h="328424">
                <a:tc>
                  <a:txBody>
                    <a:bodyPr/>
                    <a:lstStyle/>
                    <a:p>
                      <a:endParaRPr lang="tr-TR" dirty="0"/>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latin typeface="Arial" pitchFamily="34" charset="0"/>
                          <a:ea typeface="Calibri"/>
                          <a:cs typeface="Arial" pitchFamily="34" charset="0"/>
                        </a:rPr>
                        <a:t>19:40-20:00</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latin typeface="Arial" pitchFamily="34" charset="0"/>
                          <a:ea typeface="Calibri"/>
                          <a:cs typeface="Arial" pitchFamily="34" charset="0"/>
                        </a:rPr>
                        <a:t>Mola</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latin typeface="Arial" pitchFamily="34" charset="0"/>
                          <a:ea typeface="Calibri"/>
                          <a:cs typeface="Arial" pitchFamily="34" charset="0"/>
                        </a:rPr>
                        <a:t>Mola</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latin typeface="Arial" pitchFamily="34" charset="0"/>
                          <a:ea typeface="Calibri"/>
                          <a:cs typeface="Arial" pitchFamily="34" charset="0"/>
                        </a:rPr>
                        <a:t>Mola</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latin typeface="Arial" pitchFamily="34" charset="0"/>
                          <a:ea typeface="Calibri"/>
                          <a:cs typeface="Arial" pitchFamily="34" charset="0"/>
                        </a:rPr>
                        <a:t>Mola</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latin typeface="Arial" pitchFamily="34" charset="0"/>
                          <a:ea typeface="Calibri"/>
                          <a:cs typeface="Arial" pitchFamily="34" charset="0"/>
                        </a:rPr>
                        <a:t>Mola</a:t>
                      </a:r>
                    </a:p>
                    <a:p>
                      <a:endParaRPr lang="tr-TR" sz="1100" dirty="0"/>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 xmlns:a16="http://schemas.microsoft.com/office/drawing/2014/main" val="10017"/>
                  </a:ext>
                </a:extLst>
              </a:tr>
              <a:tr h="328424">
                <a:tc>
                  <a:txBody>
                    <a:bodyPr/>
                    <a:lstStyle/>
                    <a:p>
                      <a:endParaRPr lang="tr-TR" dirty="0"/>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a:latin typeface="Arial" pitchFamily="34" charset="0"/>
                          <a:ea typeface="Calibri"/>
                          <a:cs typeface="Arial" pitchFamily="34" charset="0"/>
                        </a:rPr>
                        <a:t>20:00-20:40</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Okul a</a:t>
                      </a:r>
                      <a:r>
                        <a:rPr lang="tr-TR" sz="1200" baseline="0" dirty="0">
                          <a:latin typeface="Arial" pitchFamily="34" charset="0"/>
                          <a:ea typeface="Calibri"/>
                          <a:cs typeface="Arial" pitchFamily="34" charset="0"/>
                        </a:rPr>
                        <a:t> hazırlık</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Okulla</a:t>
                      </a:r>
                      <a:r>
                        <a:rPr lang="tr-TR" sz="1200" baseline="0" dirty="0">
                          <a:latin typeface="Arial" pitchFamily="34" charset="0"/>
                          <a:ea typeface="Calibri"/>
                          <a:cs typeface="Arial" pitchFamily="34" charset="0"/>
                        </a:rPr>
                        <a:t> hazırlık</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Okulla</a:t>
                      </a:r>
                      <a:r>
                        <a:rPr lang="tr-TR" sz="1200" baseline="0" dirty="0">
                          <a:latin typeface="Arial" pitchFamily="34" charset="0"/>
                          <a:ea typeface="Calibri"/>
                          <a:cs typeface="Arial" pitchFamily="34" charset="0"/>
                        </a:rPr>
                        <a:t> hazırlık</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Okula</a:t>
                      </a:r>
                      <a:r>
                        <a:rPr lang="tr-TR" sz="1200" baseline="0" dirty="0">
                          <a:latin typeface="Arial" pitchFamily="34" charset="0"/>
                          <a:ea typeface="Calibri"/>
                          <a:cs typeface="Arial" pitchFamily="34" charset="0"/>
                        </a:rPr>
                        <a:t> hazırlık</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nSpc>
                          <a:spcPct val="115000"/>
                        </a:lnSpc>
                        <a:spcAft>
                          <a:spcPts val="0"/>
                        </a:spcAft>
                      </a:pPr>
                      <a:r>
                        <a:rPr lang="tr-TR" sz="1200" dirty="0">
                          <a:latin typeface="Arial" pitchFamily="34" charset="0"/>
                          <a:ea typeface="Calibri"/>
                          <a:cs typeface="Arial" pitchFamily="34" charset="0"/>
                        </a:rPr>
                        <a:t>Okula</a:t>
                      </a:r>
                      <a:r>
                        <a:rPr lang="tr-TR" sz="1200" baseline="0" dirty="0">
                          <a:latin typeface="Arial" pitchFamily="34" charset="0"/>
                          <a:ea typeface="Calibri"/>
                          <a:cs typeface="Arial" pitchFamily="34" charset="0"/>
                        </a:rPr>
                        <a:t> hazırlık</a:t>
                      </a:r>
                      <a:endParaRPr lang="tr-TR" sz="1200" dirty="0">
                        <a:latin typeface="Arial" pitchFamily="34" charset="0"/>
                        <a:ea typeface="Calibri"/>
                        <a:cs typeface="Arial" pitchFamily="34" charset="0"/>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 xmlns:a16="http://schemas.microsoft.com/office/drawing/2014/main" val="10018"/>
                  </a:ext>
                </a:extLst>
              </a:tr>
              <a:tr h="212661">
                <a:tc>
                  <a:txBody>
                    <a:bodyPr/>
                    <a:lstStyle/>
                    <a:p>
                      <a:endParaRPr lang="tr-TR" dirty="0"/>
                    </a:p>
                  </a:txBody>
                  <a:tcPr marL="54447" marR="544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tc>
                <a:tc vMerge="1">
                  <a:txBody>
                    <a:bodyPr/>
                    <a:lstStyle/>
                    <a:p>
                      <a:pPr>
                        <a:lnSpc>
                          <a:spcPct val="115000"/>
                        </a:lnSpc>
                        <a:spcAft>
                          <a:spcPts val="0"/>
                        </a:spcAft>
                      </a:pPr>
                      <a:endParaRPr lang="tr-TR" sz="1000" dirty="0">
                        <a:latin typeface="Calibri"/>
                        <a:ea typeface="Calibri"/>
                        <a:cs typeface="Times New Roman"/>
                      </a:endParaRPr>
                    </a:p>
                  </a:txBody>
                  <a:tcPr marL="54447" marR="54447" marT="0" marB="0"/>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 xmlns:a16="http://schemas.microsoft.com/office/drawing/2014/main" val="10019"/>
                  </a:ext>
                </a:extLst>
              </a:tr>
            </a:tbl>
          </a:graphicData>
        </a:graphic>
      </p:graphicFrame>
      <p:sp>
        <p:nvSpPr>
          <p:cNvPr id="5" name="4 Yuvarlatılmış Dikdörtgen"/>
          <p:cNvSpPr/>
          <p:nvPr/>
        </p:nvSpPr>
        <p:spPr>
          <a:xfrm>
            <a:off x="251520" y="0"/>
            <a:ext cx="8424936" cy="648072"/>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prstClr val="black"/>
                </a:solidFill>
                <a:latin typeface="Nyala" pitchFamily="2" charset="0"/>
              </a:rPr>
              <a:t>CEYLİN’İN DERS ÇALIŞMA PROGRAMI</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14313"/>
            <a:ext cx="8943975" cy="1462087"/>
          </a:xfrm>
        </p:spPr>
        <p:txBody>
          <a:bodyPr>
            <a:normAutofit/>
          </a:bodyPr>
          <a:lstStyle/>
          <a:p>
            <a:r>
              <a:rPr lang="tr-TR" sz="4800" b="1" dirty="0">
                <a:solidFill>
                  <a:srgbClr val="FF0000"/>
                </a:solidFill>
              </a:rPr>
              <a:t>Uyumaya Karar Vermeden Önce</a:t>
            </a:r>
            <a:endParaRPr lang="tr-TR" sz="4800" b="1" dirty="0"/>
          </a:p>
        </p:txBody>
      </p:sp>
      <p:sp>
        <p:nvSpPr>
          <p:cNvPr id="3" name="2 Metin Yer Tutucusu"/>
          <p:cNvSpPr>
            <a:spLocks noGrp="1"/>
          </p:cNvSpPr>
          <p:nvPr>
            <p:ph type="body" sz="half" idx="1"/>
          </p:nvPr>
        </p:nvSpPr>
        <p:spPr>
          <a:xfrm>
            <a:off x="467544" y="1628800"/>
            <a:ext cx="4453136" cy="4503713"/>
          </a:xfrm>
        </p:spPr>
        <p:txBody>
          <a:bodyPr>
            <a:normAutofit/>
          </a:bodyPr>
          <a:lstStyle/>
          <a:p>
            <a:pPr algn="ctr">
              <a:buNone/>
            </a:pPr>
            <a:r>
              <a:rPr lang="tr-TR" sz="4000" b="1" dirty="0">
                <a:solidFill>
                  <a:srgbClr val="FF0000"/>
                </a:solidFill>
              </a:rPr>
              <a:t>      </a:t>
            </a:r>
            <a:endParaRPr lang="tr-TR" sz="4400" b="1" dirty="0">
              <a:solidFill>
                <a:srgbClr val="FF0000"/>
              </a:solidFill>
            </a:endParaRPr>
          </a:p>
          <a:p>
            <a:pPr>
              <a:buNone/>
            </a:pPr>
            <a:endParaRPr lang="tr-TR" sz="4000" b="1" dirty="0">
              <a:solidFill>
                <a:srgbClr val="FF0000"/>
              </a:solidFill>
            </a:endParaRPr>
          </a:p>
        </p:txBody>
      </p:sp>
      <p:sp>
        <p:nvSpPr>
          <p:cNvPr id="4" name="3 İçerik Yer Tutucusu"/>
          <p:cNvSpPr>
            <a:spLocks noGrp="1"/>
          </p:cNvSpPr>
          <p:nvPr>
            <p:ph sz="half" idx="2"/>
          </p:nvPr>
        </p:nvSpPr>
        <p:spPr>
          <a:xfrm>
            <a:off x="4716016" y="0"/>
            <a:ext cx="4427984" cy="6453336"/>
          </a:xfrm>
        </p:spPr>
        <p:txBody>
          <a:bodyPr>
            <a:normAutofit fontScale="70000" lnSpcReduction="20000"/>
          </a:bodyPr>
          <a:lstStyle/>
          <a:p>
            <a:pPr>
              <a:buNone/>
            </a:pPr>
            <a:endParaRPr lang="tr-TR" sz="4000" b="1" dirty="0">
              <a:solidFill>
                <a:srgbClr val="FF0000"/>
              </a:solidFill>
            </a:endParaRPr>
          </a:p>
          <a:p>
            <a:pPr>
              <a:buNone/>
            </a:pPr>
            <a:endParaRPr lang="tr-TR" sz="4000" b="1" dirty="0">
              <a:solidFill>
                <a:srgbClr val="FF0000"/>
              </a:solidFill>
            </a:endParaRPr>
          </a:p>
          <a:p>
            <a:pPr>
              <a:buNone/>
            </a:pPr>
            <a:endParaRPr lang="tr-TR" sz="4000" b="1" dirty="0">
              <a:solidFill>
                <a:srgbClr val="FF0000"/>
              </a:solidFill>
            </a:endParaRPr>
          </a:p>
          <a:p>
            <a:pPr algn="ctr">
              <a:buNone/>
            </a:pPr>
            <a:r>
              <a:rPr lang="tr-TR" sz="5100" b="1" dirty="0">
                <a:solidFill>
                  <a:srgbClr val="FF0000"/>
                </a:solidFill>
              </a:rPr>
              <a:t>1.Günlük Tekrar</a:t>
            </a:r>
          </a:p>
          <a:p>
            <a:pPr algn="ctr">
              <a:buNone/>
            </a:pPr>
            <a:r>
              <a:rPr lang="tr-TR" sz="5100" b="1" dirty="0">
                <a:solidFill>
                  <a:srgbClr val="FF0000"/>
                </a:solidFill>
              </a:rPr>
              <a:t>2.Ödev</a:t>
            </a:r>
          </a:p>
          <a:p>
            <a:pPr algn="ctr">
              <a:buNone/>
            </a:pPr>
            <a:r>
              <a:rPr lang="tr-TR" sz="5100" b="1" dirty="0">
                <a:solidFill>
                  <a:srgbClr val="FF0000"/>
                </a:solidFill>
              </a:rPr>
              <a:t>3.Test Çözme</a:t>
            </a:r>
          </a:p>
          <a:p>
            <a:pPr algn="ctr">
              <a:buNone/>
            </a:pPr>
            <a:r>
              <a:rPr lang="tr-TR" sz="5100" b="1" dirty="0">
                <a:solidFill>
                  <a:srgbClr val="FF0000"/>
                </a:solidFill>
              </a:rPr>
              <a:t>4.Okula Hazırlıklı Gelme</a:t>
            </a:r>
          </a:p>
          <a:p>
            <a:pPr algn="ctr">
              <a:buNone/>
            </a:pPr>
            <a:r>
              <a:rPr lang="tr-TR" sz="5100" b="1" dirty="0">
                <a:solidFill>
                  <a:srgbClr val="FF0000"/>
                </a:solidFill>
              </a:rPr>
              <a:t>5.Kitap Okuma</a:t>
            </a:r>
          </a:p>
          <a:p>
            <a:pPr algn="ctr">
              <a:buNone/>
            </a:pPr>
            <a:r>
              <a:rPr lang="tr-TR" sz="5600" b="1" dirty="0"/>
              <a:t>Bütün parmaklar kapandıysa </a:t>
            </a:r>
            <a:r>
              <a:rPr lang="tr-TR" sz="7000" b="1" dirty="0"/>
              <a:t>‘AFERİN SANA’</a:t>
            </a:r>
          </a:p>
        </p:txBody>
      </p:sp>
      <p:pic>
        <p:nvPicPr>
          <p:cNvPr id="7" name="6 Resim" descr="images.jpg"/>
          <p:cNvPicPr>
            <a:picLocks noChangeAspect="1"/>
          </p:cNvPicPr>
          <p:nvPr/>
        </p:nvPicPr>
        <p:blipFill>
          <a:blip r:embed="rId2" cstate="print"/>
          <a:stretch>
            <a:fillRect/>
          </a:stretch>
        </p:blipFill>
        <p:spPr>
          <a:xfrm>
            <a:off x="0" y="1340768"/>
            <a:ext cx="4499992" cy="2592288"/>
          </a:xfrm>
          <a:prstGeom prst="rect">
            <a:avLst/>
          </a:prstGeom>
        </p:spPr>
      </p:pic>
      <p:pic>
        <p:nvPicPr>
          <p:cNvPr id="8" name="7 Resim" descr="indir.jpg"/>
          <p:cNvPicPr>
            <a:picLocks noChangeAspect="1"/>
          </p:cNvPicPr>
          <p:nvPr/>
        </p:nvPicPr>
        <p:blipFill>
          <a:blip r:embed="rId3" cstate="print"/>
          <a:stretch>
            <a:fillRect/>
          </a:stretch>
        </p:blipFill>
        <p:spPr>
          <a:xfrm>
            <a:off x="0" y="3717032"/>
            <a:ext cx="4572000" cy="256490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79512" y="332656"/>
            <a:ext cx="8507288" cy="5793507"/>
          </a:xfrm>
        </p:spPr>
        <p:txBody>
          <a:bodyPr/>
          <a:lstStyle/>
          <a:p>
            <a:pPr algn="ctr">
              <a:buNone/>
            </a:pPr>
            <a:r>
              <a:rPr lang="tr-TR" dirty="0"/>
              <a:t>    Bir gün ödevlerini yapmak için odasına gitti ve defterini açtı. O kadar çok ödevi vardı ki hepsini yapabileceği zamanı kalmamıştı. Ertesi gün ödevlerinin hepsini bitirememiş olduğunu gören öğretmeni, Ferdi’ye ‘Ödevlerine gerektiği kadar zaman ayıramamış olman beni çok üzdü.’ dedi. Ferdi hatasını anlamıştı.  </a:t>
            </a:r>
          </a:p>
        </p:txBody>
      </p:sp>
      <p:pic>
        <p:nvPicPr>
          <p:cNvPr id="2053" name="Picture 5" descr="C:\Documents and Settings\Administrator\Desktop\Odev-yap.png"/>
          <p:cNvPicPr>
            <a:picLocks noChangeAspect="1" noChangeArrowheads="1"/>
          </p:cNvPicPr>
          <p:nvPr/>
        </p:nvPicPr>
        <p:blipFill>
          <a:blip r:embed="rId2" cstate="print"/>
          <a:srcRect/>
          <a:stretch>
            <a:fillRect/>
          </a:stretch>
        </p:blipFill>
        <p:spPr bwMode="auto">
          <a:xfrm>
            <a:off x="1460500" y="3861048"/>
            <a:ext cx="6063828" cy="299695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14313"/>
            <a:ext cx="8943975" cy="1462087"/>
          </a:xfrm>
        </p:spPr>
        <p:txBody>
          <a:bodyPr>
            <a:normAutofit fontScale="90000"/>
          </a:bodyPr>
          <a:lstStyle/>
          <a:p>
            <a:r>
              <a:rPr lang="tr-TR" b="1" i="1" dirty="0">
                <a:solidFill>
                  <a:srgbClr val="FF0000"/>
                </a:solidFill>
              </a:rPr>
              <a:t>DOĞRUYSA ALKIŞLA, YANLIŞSA SOMURT!</a:t>
            </a:r>
            <a:br>
              <a:rPr lang="tr-TR" b="1" i="1" dirty="0">
                <a:solidFill>
                  <a:srgbClr val="FF0000"/>
                </a:solidFill>
              </a:rPr>
            </a:br>
            <a:r>
              <a:rPr lang="tr-TR" sz="3600" i="1" dirty="0"/>
              <a:t>Cümle yanlışsa herkes kollarını bağlayıp somurtur , doğruysa alkışlanır. </a:t>
            </a:r>
            <a:endParaRPr lang="tr-TR" sz="3600" b="1" i="1" dirty="0">
              <a:solidFill>
                <a:srgbClr val="FF0000"/>
              </a:solidFill>
            </a:endParaRPr>
          </a:p>
        </p:txBody>
      </p:sp>
      <p:sp>
        <p:nvSpPr>
          <p:cNvPr id="3" name="2 Metin Yer Tutucusu"/>
          <p:cNvSpPr>
            <a:spLocks noGrp="1"/>
          </p:cNvSpPr>
          <p:nvPr>
            <p:ph type="body" sz="half" idx="1"/>
          </p:nvPr>
        </p:nvSpPr>
        <p:spPr>
          <a:xfrm>
            <a:off x="-180528" y="2204863"/>
            <a:ext cx="5173216" cy="3927649"/>
          </a:xfrm>
        </p:spPr>
        <p:txBody>
          <a:bodyPr>
            <a:normAutofit/>
          </a:bodyPr>
          <a:lstStyle/>
          <a:p>
            <a:pPr algn="ctr">
              <a:buNone/>
            </a:pPr>
            <a:r>
              <a:rPr lang="tr-TR" sz="4400" dirty="0"/>
              <a:t>Evde her gün tekrar yapmak gereksizdir, derste dinlenilenler başarı için yeterlidir.</a:t>
            </a:r>
          </a:p>
        </p:txBody>
      </p:sp>
      <p:pic>
        <p:nvPicPr>
          <p:cNvPr id="9" name="8 İçerik Yer Tutucusu" descr="indir.jpg"/>
          <p:cNvPicPr>
            <a:picLocks noGrp="1" noChangeAspect="1"/>
          </p:cNvPicPr>
          <p:nvPr>
            <p:ph sz="half" idx="2"/>
          </p:nvPr>
        </p:nvPicPr>
        <p:blipFill>
          <a:blip r:embed="rId2" cstate="print"/>
          <a:stretch>
            <a:fillRect/>
          </a:stretch>
        </p:blipFill>
        <p:spPr>
          <a:xfrm>
            <a:off x="5148064" y="2132856"/>
            <a:ext cx="3744416" cy="4536504"/>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251520" y="1196752"/>
            <a:ext cx="4741168" cy="4935761"/>
          </a:xfrm>
        </p:spPr>
        <p:txBody>
          <a:bodyPr>
            <a:normAutofit/>
          </a:bodyPr>
          <a:lstStyle/>
          <a:p>
            <a:pPr algn="ctr">
              <a:buNone/>
            </a:pPr>
            <a:r>
              <a:rPr lang="tr-TR" sz="4800" dirty="0"/>
              <a:t>Derse gelmeden önce ön hazırlık yapmak kişinin dersi daha kolay anlamasına yardımcı olur.</a:t>
            </a:r>
          </a:p>
          <a:p>
            <a:pPr algn="ctr"/>
            <a:endParaRPr lang="tr-TR" sz="4000" dirty="0"/>
          </a:p>
        </p:txBody>
      </p:sp>
      <p:pic>
        <p:nvPicPr>
          <p:cNvPr id="5" name="4 İçerik Yer Tutucusu"/>
          <p:cNvPicPr>
            <a:picLocks noGrp="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92080" y="1196752"/>
            <a:ext cx="3191321" cy="4687885"/>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179512" y="1412776"/>
            <a:ext cx="4813176" cy="4719737"/>
          </a:xfrm>
        </p:spPr>
        <p:txBody>
          <a:bodyPr>
            <a:normAutofit/>
          </a:bodyPr>
          <a:lstStyle/>
          <a:p>
            <a:pPr algn="ctr">
              <a:buNone/>
            </a:pPr>
            <a:r>
              <a:rPr lang="tr-TR" sz="4400" dirty="0"/>
              <a:t>Ders çalışırken televizyon karşısında olmak, müzik dinleyerek ders çalışmanın zararı yoktur. </a:t>
            </a:r>
          </a:p>
        </p:txBody>
      </p:sp>
      <p:pic>
        <p:nvPicPr>
          <p:cNvPr id="5" name="4 İçerik Yer Tutucusu"/>
          <p:cNvPicPr>
            <a:picLocks noGrp="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4048" y="1340768"/>
            <a:ext cx="3810000" cy="5040559"/>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50938" y="214313"/>
            <a:ext cx="7793037" cy="406375"/>
          </a:xfrm>
        </p:spPr>
        <p:txBody>
          <a:bodyPr>
            <a:normAutofit fontScale="90000"/>
          </a:bodyPr>
          <a:lstStyle/>
          <a:p>
            <a:endParaRPr lang="tr-TR" dirty="0"/>
          </a:p>
        </p:txBody>
      </p:sp>
      <p:sp>
        <p:nvSpPr>
          <p:cNvPr id="3" name="2 Metin Yer Tutucusu"/>
          <p:cNvSpPr>
            <a:spLocks noGrp="1"/>
          </p:cNvSpPr>
          <p:nvPr>
            <p:ph type="body" sz="half" idx="1"/>
          </p:nvPr>
        </p:nvSpPr>
        <p:spPr>
          <a:xfrm>
            <a:off x="0" y="1484784"/>
            <a:ext cx="4992688" cy="4647729"/>
          </a:xfrm>
        </p:spPr>
        <p:txBody>
          <a:bodyPr>
            <a:normAutofit/>
          </a:bodyPr>
          <a:lstStyle/>
          <a:p>
            <a:pPr algn="ctr">
              <a:buNone/>
            </a:pPr>
            <a:r>
              <a:rPr lang="tr-TR" sz="4400" dirty="0"/>
              <a:t>Ders çalışma programı yapmak gereksizdir, insan istediği zaman ders çalışabilir.</a:t>
            </a:r>
          </a:p>
        </p:txBody>
      </p:sp>
      <p:pic>
        <p:nvPicPr>
          <p:cNvPr id="5" name="4 İçerik Yer Tutucusu"/>
          <p:cNvPicPr>
            <a:picLocks noGrp="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69135" y="980728"/>
            <a:ext cx="3695353" cy="5184576"/>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sz="half" idx="1"/>
          </p:nvPr>
        </p:nvSpPr>
        <p:spPr>
          <a:xfrm>
            <a:off x="0" y="2017713"/>
            <a:ext cx="4992688" cy="4114800"/>
          </a:xfrm>
        </p:spPr>
        <p:txBody>
          <a:bodyPr>
            <a:normAutofit/>
          </a:bodyPr>
          <a:lstStyle/>
          <a:p>
            <a:pPr algn="ctr">
              <a:buNone/>
            </a:pPr>
            <a:r>
              <a:rPr lang="tr-TR" sz="4000" dirty="0"/>
              <a:t>Yatarak çalışmak, salonda televizyon karşısında ya da mutfak masasının üstünde çalışmak daha faydalı olabilir</a:t>
            </a:r>
          </a:p>
        </p:txBody>
      </p:sp>
      <p:pic>
        <p:nvPicPr>
          <p:cNvPr id="5" name="Picture 4" descr="1329846650"/>
          <p:cNvPicPr>
            <a:picLocks noGrp="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64088" y="1988840"/>
            <a:ext cx="3591000" cy="3672407"/>
          </a:xfrm>
          <a:prstGeom prst="rect">
            <a:avLst/>
          </a:prstGeom>
          <a:noFill/>
          <a:ln>
            <a:noFill/>
          </a:ln>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395536" y="1052736"/>
            <a:ext cx="5112568" cy="5328592"/>
          </a:xfrm>
        </p:spPr>
        <p:txBody>
          <a:bodyPr>
            <a:normAutofit/>
          </a:bodyPr>
          <a:lstStyle/>
          <a:p>
            <a:pPr algn="ctr">
              <a:buNone/>
            </a:pPr>
            <a:r>
              <a:rPr lang="tr-TR" sz="4400" dirty="0"/>
              <a:t>Dersten sonra yapılan tekrarlar konunun unutulmasını engeller. Hiç tekrar yapılmazsa konunun %80’i gün içinde unutulur.</a:t>
            </a:r>
          </a:p>
        </p:txBody>
      </p:sp>
      <p:pic>
        <p:nvPicPr>
          <p:cNvPr id="5" name="4 İçerik Yer Tutucusu" descr="indir (1).jpg"/>
          <p:cNvPicPr>
            <a:picLocks noGrp="1" noChangeAspect="1"/>
          </p:cNvPicPr>
          <p:nvPr>
            <p:ph sz="half" idx="2"/>
          </p:nvPr>
        </p:nvPicPr>
        <p:blipFill>
          <a:blip r:embed="rId2" cstate="print"/>
          <a:stretch>
            <a:fillRect/>
          </a:stretch>
        </p:blipFill>
        <p:spPr>
          <a:xfrm>
            <a:off x="5580112" y="980728"/>
            <a:ext cx="3384376" cy="5616624"/>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0" y="1772816"/>
            <a:ext cx="4992688" cy="4359697"/>
          </a:xfrm>
        </p:spPr>
        <p:txBody>
          <a:bodyPr>
            <a:normAutofit/>
          </a:bodyPr>
          <a:lstStyle/>
          <a:p>
            <a:pPr algn="ctr">
              <a:buNone/>
            </a:pPr>
            <a:r>
              <a:rPr lang="tr-TR" sz="4400" dirty="0"/>
              <a:t>Ders çalışma süresi kısa, dinlenme araları uzun olmalıdır.</a:t>
            </a:r>
          </a:p>
        </p:txBody>
      </p:sp>
      <p:pic>
        <p:nvPicPr>
          <p:cNvPr id="5" name="4 İçerik Yer Tutucusu" descr="depositphotos_111322780-stock-illustration-boy-with-a-book.jpg"/>
          <p:cNvPicPr>
            <a:picLocks noGrp="1" noChangeAspect="1"/>
          </p:cNvPicPr>
          <p:nvPr>
            <p:ph sz="half" idx="2"/>
          </p:nvPr>
        </p:nvPicPr>
        <p:blipFill>
          <a:blip r:embed="rId2" cstate="print"/>
          <a:stretch>
            <a:fillRect/>
          </a:stretch>
        </p:blipFill>
        <p:spPr>
          <a:xfrm>
            <a:off x="5076056" y="260649"/>
            <a:ext cx="3816424" cy="2664296"/>
          </a:xfrm>
        </p:spPr>
      </p:pic>
      <p:pic>
        <p:nvPicPr>
          <p:cNvPr id="6" name="5 Resim" descr="depositphotos_27643681-stock-illustration-cartoon-illustration-of-a-boy.jpg"/>
          <p:cNvPicPr>
            <a:picLocks noChangeAspect="1"/>
          </p:cNvPicPr>
          <p:nvPr/>
        </p:nvPicPr>
        <p:blipFill>
          <a:blip r:embed="rId3" cstate="print"/>
          <a:stretch>
            <a:fillRect/>
          </a:stretch>
        </p:blipFill>
        <p:spPr>
          <a:xfrm>
            <a:off x="4716016" y="3573016"/>
            <a:ext cx="4032448" cy="292494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179512" y="1052736"/>
            <a:ext cx="4968552" cy="5400600"/>
          </a:xfrm>
        </p:spPr>
        <p:txBody>
          <a:bodyPr>
            <a:noAutofit/>
          </a:bodyPr>
          <a:lstStyle/>
          <a:p>
            <a:pPr algn="ctr">
              <a:buNone/>
            </a:pPr>
            <a:r>
              <a:rPr lang="tr-TR" sz="4400" dirty="0"/>
              <a:t>Her öğün düzenli yemek yemek önemlidir ve yemeklerden hemen sonra ders çalışmamaya başlamak faydalıdır.</a:t>
            </a:r>
          </a:p>
        </p:txBody>
      </p:sp>
      <p:pic>
        <p:nvPicPr>
          <p:cNvPr id="5" name="4 İçerik Yer Tutucusu" descr="240_F_99029081_9txxBCiYI0B3Wky002DG4DvGR7wwvliu.jpg"/>
          <p:cNvPicPr>
            <a:picLocks noGrp="1" noChangeAspect="1"/>
          </p:cNvPicPr>
          <p:nvPr>
            <p:ph sz="half" idx="2"/>
          </p:nvPr>
        </p:nvPicPr>
        <p:blipFill>
          <a:blip r:embed="rId2" cstate="print"/>
          <a:stretch>
            <a:fillRect/>
          </a:stretch>
        </p:blipFill>
        <p:spPr>
          <a:xfrm>
            <a:off x="5436096" y="1196752"/>
            <a:ext cx="3456384" cy="5328592"/>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0" y="620688"/>
            <a:ext cx="4788024" cy="5511825"/>
          </a:xfrm>
        </p:spPr>
        <p:txBody>
          <a:bodyPr>
            <a:normAutofit/>
          </a:bodyPr>
          <a:lstStyle/>
          <a:p>
            <a:pPr algn="ctr">
              <a:buNone/>
            </a:pPr>
            <a:endParaRPr lang="tr-TR" sz="4800" dirty="0"/>
          </a:p>
          <a:p>
            <a:pPr algn="ctr">
              <a:buNone/>
            </a:pPr>
            <a:r>
              <a:rPr lang="tr-TR" sz="4800" dirty="0"/>
              <a:t>Ders çalışma mekanı her zaman ders çalışma masası olmalıdır.</a:t>
            </a:r>
          </a:p>
        </p:txBody>
      </p:sp>
      <p:pic>
        <p:nvPicPr>
          <p:cNvPr id="5" name="4 İçerik Yer Tutucusu" descr="images.png"/>
          <p:cNvPicPr>
            <a:picLocks noGrp="1" noChangeAspect="1"/>
          </p:cNvPicPr>
          <p:nvPr>
            <p:ph sz="half" idx="2"/>
          </p:nvPr>
        </p:nvPicPr>
        <p:blipFill>
          <a:blip r:embed="rId2" cstate="print"/>
          <a:stretch>
            <a:fillRect/>
          </a:stretch>
        </p:blipFill>
        <p:spPr>
          <a:xfrm>
            <a:off x="4788024" y="764704"/>
            <a:ext cx="3960440" cy="504056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179512" y="764704"/>
            <a:ext cx="4813176" cy="5367809"/>
          </a:xfrm>
        </p:spPr>
        <p:txBody>
          <a:bodyPr>
            <a:normAutofit/>
          </a:bodyPr>
          <a:lstStyle/>
          <a:p>
            <a:pPr algn="ctr">
              <a:buNone/>
            </a:pPr>
            <a:endParaRPr lang="tr-TR" sz="4000" dirty="0"/>
          </a:p>
          <a:p>
            <a:pPr algn="ctr">
              <a:buNone/>
            </a:pPr>
            <a:r>
              <a:rPr lang="tr-TR" sz="4000" dirty="0"/>
              <a:t>40 dakikalık bir ders çalışma süresinden sonra dinlenmek için 20 dakika ara verilmelidir.</a:t>
            </a:r>
          </a:p>
        </p:txBody>
      </p:sp>
      <p:pic>
        <p:nvPicPr>
          <p:cNvPr id="5" name="4 İçerik Yer Tutucusu" descr="depositphotos_13948642-stock-illustration-cartoon-man-working-late.jpg"/>
          <p:cNvPicPr>
            <a:picLocks noGrp="1" noChangeAspect="1"/>
          </p:cNvPicPr>
          <p:nvPr>
            <p:ph sz="half" idx="2"/>
          </p:nvPr>
        </p:nvPicPr>
        <p:blipFill>
          <a:blip r:embed="rId2" cstate="print"/>
          <a:stretch>
            <a:fillRect/>
          </a:stretch>
        </p:blipFill>
        <p:spPr>
          <a:xfrm>
            <a:off x="5724128" y="980728"/>
            <a:ext cx="3230960" cy="5616624"/>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0" y="332656"/>
            <a:ext cx="5076056" cy="5793507"/>
          </a:xfrm>
        </p:spPr>
        <p:txBody>
          <a:bodyPr/>
          <a:lstStyle/>
          <a:p>
            <a:pPr algn="ctr">
              <a:buNone/>
            </a:pPr>
            <a:r>
              <a:rPr lang="tr-TR" sz="3600" dirty="0"/>
              <a:t>   Oyun oynayarak eğlenmek istiyordu fakat, başarısız öğrenci olmak istemiyordu. O günden sonra, ödevlerini yapmanın önemini anladı. Böylece hem eğleniyor hem de başarılı oluyordu.</a:t>
            </a:r>
          </a:p>
          <a:p>
            <a:pPr algn="ctr">
              <a:buNone/>
            </a:pPr>
            <a:r>
              <a:rPr lang="tr-TR" dirty="0"/>
              <a:t> </a:t>
            </a:r>
          </a:p>
        </p:txBody>
      </p:sp>
      <p:pic>
        <p:nvPicPr>
          <p:cNvPr id="4" name="Picture 3" descr="C:\Documents and Settings\Administrator\Desktop\a98cecb7cf.png"/>
          <p:cNvPicPr>
            <a:picLocks noChangeAspect="1" noChangeArrowheads="1"/>
          </p:cNvPicPr>
          <p:nvPr/>
        </p:nvPicPr>
        <p:blipFill>
          <a:blip r:embed="rId2" cstate="print"/>
          <a:srcRect/>
          <a:stretch>
            <a:fillRect/>
          </a:stretch>
        </p:blipFill>
        <p:spPr bwMode="auto">
          <a:xfrm>
            <a:off x="5076056" y="0"/>
            <a:ext cx="4067944"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785926"/>
            <a:ext cx="9144000" cy="1785949"/>
          </a:xfrm>
        </p:spPr>
        <p:txBody>
          <a:bodyPr>
            <a:normAutofit fontScale="90000"/>
          </a:bodyPr>
          <a:lstStyle/>
          <a:p>
            <a:r>
              <a:rPr lang="tr-TR" sz="5400" dirty="0" smtClean="0"/>
              <a:t>BENİ </a:t>
            </a:r>
            <a:r>
              <a:rPr lang="tr-TR" sz="5400" dirty="0"/>
              <a:t>DİNLEDİĞİNİZ İÇİN </a:t>
            </a:r>
            <a:br>
              <a:rPr lang="tr-TR" sz="5400" dirty="0"/>
            </a:br>
            <a:r>
              <a:rPr lang="tr-TR" sz="4800" dirty="0"/>
              <a:t/>
            </a:r>
            <a:br>
              <a:rPr lang="tr-TR" sz="4800" dirty="0"/>
            </a:br>
            <a:r>
              <a:rPr lang="tr-TR" sz="4800" dirty="0"/>
              <a:t/>
            </a:r>
            <a:br>
              <a:rPr lang="tr-TR" sz="4800" dirty="0"/>
            </a:br>
            <a:r>
              <a:rPr lang="tr-TR" dirty="0"/>
              <a:t/>
            </a:r>
            <a:br>
              <a:rPr lang="tr-TR" dirty="0"/>
            </a:br>
            <a:endParaRPr lang="tr-TR" sz="3600" dirty="0">
              <a:solidFill>
                <a:srgbClr val="FF0000"/>
              </a:solidFill>
            </a:endParaRPr>
          </a:p>
        </p:txBody>
      </p:sp>
      <p:pic>
        <p:nvPicPr>
          <p:cNvPr id="1027" name="Picture 3" descr="C:\Users\Casper\Desktop\Gif yerkusagi.blogspot.com.gif"/>
          <p:cNvPicPr>
            <a:picLocks noChangeAspect="1" noChangeArrowheads="1" noCrop="1"/>
          </p:cNvPicPr>
          <p:nvPr/>
        </p:nvPicPr>
        <p:blipFill>
          <a:blip r:embed="rId2" cstate="print"/>
          <a:srcRect/>
          <a:stretch>
            <a:fillRect/>
          </a:stretch>
        </p:blipFill>
        <p:spPr bwMode="auto">
          <a:xfrm>
            <a:off x="1357290" y="2285992"/>
            <a:ext cx="6000791" cy="392431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50938" y="1"/>
            <a:ext cx="7793037" cy="1676400"/>
          </a:xfrm>
        </p:spPr>
        <p:txBody>
          <a:bodyPr/>
          <a:lstStyle/>
          <a:p>
            <a:r>
              <a:rPr lang="tr-TR" b="1" dirty="0">
                <a:solidFill>
                  <a:srgbClr val="FF0000"/>
                </a:solidFill>
              </a:rPr>
              <a:t>CEYLİN;</a:t>
            </a:r>
          </a:p>
        </p:txBody>
      </p:sp>
      <p:sp>
        <p:nvSpPr>
          <p:cNvPr id="3" name="2 Metin Yer Tutucusu"/>
          <p:cNvSpPr>
            <a:spLocks noGrp="1"/>
          </p:cNvSpPr>
          <p:nvPr>
            <p:ph type="body" sz="half" idx="1"/>
          </p:nvPr>
        </p:nvSpPr>
        <p:spPr>
          <a:xfrm>
            <a:off x="0" y="1196752"/>
            <a:ext cx="8820472" cy="5112568"/>
          </a:xfrm>
        </p:spPr>
        <p:txBody>
          <a:bodyPr/>
          <a:lstStyle/>
          <a:p>
            <a:pPr algn="ctr">
              <a:buNone/>
            </a:pPr>
            <a:r>
              <a:rPr lang="tr-TR" sz="2800" dirty="0" smtClean="0"/>
              <a:t>Beşinci sınıf </a:t>
            </a:r>
            <a:r>
              <a:rPr lang="tr-TR" sz="2800" dirty="0"/>
              <a:t>öğrencisidir. Her gün okuldan sonra eve gidince yemeğini yer, biraz dinlenir, oyun oynar ya da kendisine uygun bir şeyler varsa televizyon seyreder. Daha sonra sessiz bir ortamda günlük çalışma programına uygun olarak okulda işlediği derslerin tekrarını yapar ve bir sonraki günün dersleri için hazırlık yapar. Derslerde de öğretmenini dinleyerek anlamadığı yerleri sorar ya </a:t>
            </a:r>
          </a:p>
          <a:p>
            <a:pPr algn="ctr">
              <a:buNone/>
            </a:pPr>
            <a:r>
              <a:rPr lang="tr-TR" sz="2800" dirty="0"/>
              <a:t>da öğretmenin sorularını cevaplamaya çalışır. </a:t>
            </a:r>
            <a:r>
              <a:rPr lang="tr-TR" sz="2800" dirty="0" err="1"/>
              <a:t>Ceylin</a:t>
            </a:r>
            <a:r>
              <a:rPr lang="tr-TR" sz="2800" dirty="0"/>
              <a:t> sınavları    başladığında ders notlarını tekrar eder, sınav gecesi rahat bir uyku çeker ve sınavlarda da güzel notlar alır çünkü</a:t>
            </a:r>
            <a:r>
              <a:rPr lang="tr-TR" dirty="0"/>
              <a:t>?..</a:t>
            </a:r>
          </a:p>
        </p:txBody>
      </p:sp>
      <p:sp>
        <p:nvSpPr>
          <p:cNvPr id="4" name="3 İçerik Yer Tutucusu"/>
          <p:cNvSpPr>
            <a:spLocks noGrp="1"/>
          </p:cNvSpPr>
          <p:nvPr>
            <p:ph sz="half" idx="2"/>
          </p:nvPr>
        </p:nvSpPr>
        <p:spPr>
          <a:xfrm>
            <a:off x="7092280" y="2017713"/>
            <a:ext cx="1862808" cy="4114800"/>
          </a:xfrm>
        </p:spPr>
        <p:txBody>
          <a:bodyPr/>
          <a:lstStyle/>
          <a:p>
            <a:endParaRPr lang="tr-TR" dirty="0"/>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50938" y="1"/>
            <a:ext cx="7793037" cy="1676400"/>
          </a:xfrm>
        </p:spPr>
        <p:txBody>
          <a:bodyPr/>
          <a:lstStyle/>
          <a:p>
            <a:r>
              <a:rPr lang="tr-TR" b="1" dirty="0">
                <a:solidFill>
                  <a:srgbClr val="FF0000"/>
                </a:solidFill>
              </a:rPr>
              <a:t>MELİH;</a:t>
            </a:r>
          </a:p>
        </p:txBody>
      </p:sp>
      <p:sp>
        <p:nvSpPr>
          <p:cNvPr id="3" name="2 Metin Yer Tutucusu"/>
          <p:cNvSpPr>
            <a:spLocks noGrp="1"/>
          </p:cNvSpPr>
          <p:nvPr>
            <p:ph type="body" sz="half" idx="1"/>
          </p:nvPr>
        </p:nvSpPr>
        <p:spPr>
          <a:xfrm>
            <a:off x="0" y="1196752"/>
            <a:ext cx="9468544" cy="4935761"/>
          </a:xfrm>
        </p:spPr>
        <p:txBody>
          <a:bodyPr/>
          <a:lstStyle/>
          <a:p>
            <a:pPr algn="ctr"/>
            <a:r>
              <a:rPr lang="tr-TR" dirty="0"/>
              <a:t>Melih </a:t>
            </a:r>
            <a:r>
              <a:rPr lang="tr-TR" dirty="0" err="1"/>
              <a:t>Ceylin</a:t>
            </a:r>
            <a:r>
              <a:rPr lang="tr-TR" dirty="0"/>
              <a:t>‘in sınıf arkadaşıdır. O da her gün eve gidince yemeğini yer, biraz dinlenir, oyun oynar ve televizyon seyreder. Ancak oyuna dalınca genelde saatlerin geçtiğini fark etmez. Daha sonra da yoruldum diyerek ders çalışmak yerine saatlerce televizyon izler. Çoğunlukla televizyon karşısında ders çalışır. Derse katılmayı da pek sevmez. Sınavları başladığında çok heyecanlanır, korkar, sınav gecesi </a:t>
            </a:r>
          </a:p>
          <a:p>
            <a:pPr algn="ctr"/>
            <a:r>
              <a:rPr lang="tr-TR" dirty="0"/>
              <a:t>geç saatlere kadar ders çalışır ve genellikle sınavlarda başarılı olamaz çünkü?..</a:t>
            </a:r>
          </a:p>
        </p:txBody>
      </p:sp>
      <p:sp>
        <p:nvSpPr>
          <p:cNvPr id="4" name="3 İçerik Yer Tutucusu"/>
          <p:cNvSpPr>
            <a:spLocks noGrp="1"/>
          </p:cNvSpPr>
          <p:nvPr>
            <p:ph sz="half" idx="2"/>
          </p:nvPr>
        </p:nvSpPr>
        <p:spPr>
          <a:xfrm flipV="1">
            <a:off x="8244408" y="6132512"/>
            <a:ext cx="710680" cy="536847"/>
          </a:xfrm>
        </p:spPr>
        <p:txBody>
          <a:bodyPr/>
          <a:lstStyle/>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Metin Yer Tutucusu"/>
          <p:cNvSpPr>
            <a:spLocks noGrp="1"/>
          </p:cNvSpPr>
          <p:nvPr>
            <p:ph type="body" sz="half" idx="1"/>
          </p:nvPr>
        </p:nvSpPr>
        <p:spPr>
          <a:xfrm>
            <a:off x="539552" y="188640"/>
            <a:ext cx="4453136" cy="5943873"/>
          </a:xfrm>
        </p:spPr>
        <p:txBody>
          <a:bodyPr/>
          <a:lstStyle/>
          <a:p>
            <a:pPr algn="ctr">
              <a:buNone/>
            </a:pPr>
            <a:r>
              <a:rPr lang="tr-TR" sz="4000" b="1" dirty="0">
                <a:solidFill>
                  <a:srgbClr val="FF0000"/>
                </a:solidFill>
              </a:rPr>
              <a:t>CEYLİN BAŞARILI BİR ÖĞRENCİ ÇÜNKÜ;</a:t>
            </a:r>
          </a:p>
          <a:p>
            <a:pPr algn="ctr">
              <a:buNone/>
            </a:pPr>
            <a:endParaRPr lang="tr-TR" sz="4000" b="1" dirty="0">
              <a:solidFill>
                <a:srgbClr val="FF0000"/>
              </a:solidFill>
            </a:endParaRPr>
          </a:p>
          <a:p>
            <a:pPr>
              <a:buNone/>
            </a:pPr>
            <a:endParaRPr lang="tr-TR" sz="4000" b="1" dirty="0">
              <a:solidFill>
                <a:srgbClr val="FF0000"/>
              </a:solidFill>
            </a:endParaRPr>
          </a:p>
          <a:p>
            <a:pPr>
              <a:buNone/>
            </a:pPr>
            <a:endParaRPr lang="tr-TR" sz="4000" b="1" dirty="0">
              <a:solidFill>
                <a:srgbClr val="FF0000"/>
              </a:solidFill>
            </a:endParaRPr>
          </a:p>
          <a:p>
            <a:pPr>
              <a:buNone/>
            </a:pPr>
            <a:r>
              <a:rPr lang="tr-TR" sz="4000" b="1" dirty="0">
                <a:solidFill>
                  <a:srgbClr val="FF0000"/>
                </a:solidFill>
              </a:rPr>
              <a:t>1.</a:t>
            </a:r>
          </a:p>
          <a:p>
            <a:pPr>
              <a:buNone/>
            </a:pPr>
            <a:r>
              <a:rPr lang="tr-TR" sz="4000" b="1" dirty="0">
                <a:solidFill>
                  <a:srgbClr val="FF0000"/>
                </a:solidFill>
              </a:rPr>
              <a:t>2.</a:t>
            </a:r>
          </a:p>
          <a:p>
            <a:pPr>
              <a:buNone/>
            </a:pPr>
            <a:r>
              <a:rPr lang="tr-TR" sz="4000" b="1" dirty="0">
                <a:solidFill>
                  <a:srgbClr val="FF0000"/>
                </a:solidFill>
              </a:rPr>
              <a:t>3.</a:t>
            </a:r>
          </a:p>
        </p:txBody>
      </p:sp>
      <p:sp>
        <p:nvSpPr>
          <p:cNvPr id="4" name="3 İçerik Yer Tutucusu"/>
          <p:cNvSpPr>
            <a:spLocks noGrp="1"/>
          </p:cNvSpPr>
          <p:nvPr>
            <p:ph sz="half" idx="2"/>
          </p:nvPr>
        </p:nvSpPr>
        <p:spPr>
          <a:xfrm>
            <a:off x="4716016" y="0"/>
            <a:ext cx="4427984" cy="6132513"/>
          </a:xfrm>
        </p:spPr>
        <p:txBody>
          <a:bodyPr/>
          <a:lstStyle/>
          <a:p>
            <a:pPr algn="ctr">
              <a:buNone/>
            </a:pPr>
            <a:r>
              <a:rPr lang="tr-TR" sz="4000" b="1" dirty="0">
                <a:solidFill>
                  <a:srgbClr val="FF0000"/>
                </a:solidFill>
              </a:rPr>
              <a:t>MELİH BAŞARISIZ BİR ÖĞRENCİ</a:t>
            </a:r>
          </a:p>
          <a:p>
            <a:pPr algn="ctr">
              <a:buNone/>
            </a:pPr>
            <a:r>
              <a:rPr lang="tr-TR" sz="4000" b="1" dirty="0">
                <a:solidFill>
                  <a:srgbClr val="FF0000"/>
                </a:solidFill>
              </a:rPr>
              <a:t>ÇÜNKÜ;</a:t>
            </a:r>
          </a:p>
          <a:p>
            <a:pPr>
              <a:buNone/>
            </a:pPr>
            <a:endParaRPr lang="tr-TR" sz="4000" b="1" dirty="0">
              <a:solidFill>
                <a:srgbClr val="FF0000"/>
              </a:solidFill>
            </a:endParaRPr>
          </a:p>
          <a:p>
            <a:pPr>
              <a:buNone/>
            </a:pPr>
            <a:endParaRPr lang="tr-TR" sz="4000" b="1" dirty="0">
              <a:solidFill>
                <a:srgbClr val="FF0000"/>
              </a:solidFill>
            </a:endParaRPr>
          </a:p>
          <a:p>
            <a:pPr>
              <a:buNone/>
            </a:pPr>
            <a:endParaRPr lang="tr-TR" sz="4000" b="1" dirty="0">
              <a:solidFill>
                <a:srgbClr val="FF0000"/>
              </a:solidFill>
            </a:endParaRPr>
          </a:p>
          <a:p>
            <a:pPr>
              <a:buNone/>
            </a:pPr>
            <a:r>
              <a:rPr lang="tr-TR" sz="4000" b="1" dirty="0">
                <a:solidFill>
                  <a:srgbClr val="FF0000"/>
                </a:solidFill>
              </a:rPr>
              <a:t>1.</a:t>
            </a:r>
          </a:p>
          <a:p>
            <a:pPr>
              <a:buNone/>
            </a:pPr>
            <a:r>
              <a:rPr lang="tr-TR" sz="4000" b="1" dirty="0">
                <a:solidFill>
                  <a:srgbClr val="FF0000"/>
                </a:solidFill>
              </a:rPr>
              <a:t>2.</a:t>
            </a:r>
          </a:p>
          <a:p>
            <a:pPr>
              <a:buNone/>
            </a:pPr>
            <a:r>
              <a:rPr lang="tr-TR" sz="4000" b="1" dirty="0">
                <a:solidFill>
                  <a:srgbClr val="FF0000"/>
                </a:solidFill>
              </a:rPr>
              <a:t>3.</a:t>
            </a:r>
          </a:p>
        </p:txBody>
      </p:sp>
      <p:pic>
        <p:nvPicPr>
          <p:cNvPr id="5" name="4 Resim" descr="images.jpg"/>
          <p:cNvPicPr>
            <a:picLocks noChangeAspect="1"/>
          </p:cNvPicPr>
          <p:nvPr/>
        </p:nvPicPr>
        <p:blipFill>
          <a:blip r:embed="rId2" cstate="print"/>
          <a:stretch>
            <a:fillRect/>
          </a:stretch>
        </p:blipFill>
        <p:spPr>
          <a:xfrm>
            <a:off x="611560" y="2348880"/>
            <a:ext cx="3816424" cy="1656184"/>
          </a:xfrm>
          <a:prstGeom prst="rect">
            <a:avLst/>
          </a:prstGeom>
        </p:spPr>
      </p:pic>
      <p:pic>
        <p:nvPicPr>
          <p:cNvPr id="6" name="5 Resim" descr="images (1).jpg"/>
          <p:cNvPicPr>
            <a:picLocks noChangeAspect="1"/>
          </p:cNvPicPr>
          <p:nvPr/>
        </p:nvPicPr>
        <p:blipFill>
          <a:blip r:embed="rId3" cstate="print"/>
          <a:stretch>
            <a:fillRect/>
          </a:stretch>
        </p:blipFill>
        <p:spPr>
          <a:xfrm>
            <a:off x="5004048" y="2204864"/>
            <a:ext cx="3816424" cy="17430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800" b="1" dirty="0">
                <a:solidFill>
                  <a:srgbClr val="FF0000"/>
                </a:solidFill>
              </a:rPr>
              <a:t/>
            </a:r>
            <a:br>
              <a:rPr lang="tr-TR" sz="4800" b="1" dirty="0">
                <a:solidFill>
                  <a:srgbClr val="FF0000"/>
                </a:solidFill>
              </a:rPr>
            </a:br>
            <a:r>
              <a:rPr lang="tr-TR" sz="4800" b="1" dirty="0">
                <a:solidFill>
                  <a:srgbClr val="FF0000"/>
                </a:solidFill>
              </a:rPr>
              <a:t/>
            </a:r>
            <a:br>
              <a:rPr lang="tr-TR" sz="4800" b="1" dirty="0">
                <a:solidFill>
                  <a:srgbClr val="FF0000"/>
                </a:solidFill>
              </a:rPr>
            </a:br>
            <a:r>
              <a:rPr lang="tr-TR" sz="4800" b="1" dirty="0">
                <a:solidFill>
                  <a:srgbClr val="FF0000"/>
                </a:solidFill>
              </a:rPr>
              <a:t/>
            </a:r>
            <a:br>
              <a:rPr lang="tr-TR" sz="4800" b="1" dirty="0">
                <a:solidFill>
                  <a:srgbClr val="FF0000"/>
                </a:solidFill>
              </a:rPr>
            </a:br>
            <a:r>
              <a:rPr lang="tr-TR" sz="4800" b="1" dirty="0">
                <a:solidFill>
                  <a:srgbClr val="FF0000"/>
                </a:solidFill>
              </a:rPr>
              <a:t/>
            </a:r>
            <a:br>
              <a:rPr lang="tr-TR" sz="4800" b="1" dirty="0">
                <a:solidFill>
                  <a:srgbClr val="FF0000"/>
                </a:solidFill>
              </a:rPr>
            </a:br>
            <a:r>
              <a:rPr lang="tr-TR" sz="4800" b="1" dirty="0">
                <a:solidFill>
                  <a:srgbClr val="FF0000"/>
                </a:solidFill>
              </a:rPr>
              <a:t>CEYLİN NASIL BAŞARILI OLMUŞ ACABA HADİ ÖĞRENELİM</a:t>
            </a:r>
          </a:p>
        </p:txBody>
      </p:sp>
      <p:sp>
        <p:nvSpPr>
          <p:cNvPr id="3" name="2 Metin Yer Tutucusu"/>
          <p:cNvSpPr>
            <a:spLocks noGrp="1"/>
          </p:cNvSpPr>
          <p:nvPr>
            <p:ph type="body" sz="half" idx="1"/>
          </p:nvPr>
        </p:nvSpPr>
        <p:spPr/>
        <p:txBody>
          <a:bodyPr/>
          <a:lstStyle/>
          <a:p>
            <a:endParaRPr lang="tr-TR" dirty="0"/>
          </a:p>
        </p:txBody>
      </p:sp>
      <p:sp>
        <p:nvSpPr>
          <p:cNvPr id="4" name="3 İçerik Yer Tutucusu"/>
          <p:cNvSpPr>
            <a:spLocks noGrp="1"/>
          </p:cNvSpPr>
          <p:nvPr>
            <p:ph sz="half" idx="2"/>
          </p:nvPr>
        </p:nvSpPr>
        <p:spPr/>
        <p:txBody>
          <a:bodyPr/>
          <a:lstStyle/>
          <a:p>
            <a:endParaRPr lang="tr-TR"/>
          </a:p>
        </p:txBody>
      </p:sp>
      <p:pic>
        <p:nvPicPr>
          <p:cNvPr id="5" name="4 Resim" descr="images.jpg"/>
          <p:cNvPicPr>
            <a:picLocks noChangeAspect="1"/>
          </p:cNvPicPr>
          <p:nvPr/>
        </p:nvPicPr>
        <p:blipFill>
          <a:blip r:embed="rId2" cstate="print"/>
          <a:stretch>
            <a:fillRect/>
          </a:stretch>
        </p:blipFill>
        <p:spPr>
          <a:xfrm>
            <a:off x="1907704" y="3573016"/>
            <a:ext cx="6480720" cy="288032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sz="4800" b="1" dirty="0">
                <a:solidFill>
                  <a:srgbClr val="FF0000"/>
                </a:solidFill>
              </a:rPr>
              <a:t>CEYLİN VERİMLİ BİR ŞEKİLDE DERS ÇALIŞIYORMUŞ </a:t>
            </a:r>
            <a:br>
              <a:rPr lang="tr-TR" sz="4800" b="1" dirty="0">
                <a:solidFill>
                  <a:srgbClr val="FF0000"/>
                </a:solidFill>
              </a:rPr>
            </a:br>
            <a:r>
              <a:rPr lang="tr-TR" sz="4800" b="1" dirty="0">
                <a:solidFill>
                  <a:srgbClr val="FF0000"/>
                </a:solidFill>
              </a:rPr>
              <a:t>PEKİ VERİMLİ DERS ÇALIŞMAK NE DEMEK???</a:t>
            </a:r>
          </a:p>
        </p:txBody>
      </p:sp>
      <p:sp>
        <p:nvSpPr>
          <p:cNvPr id="3" name="2 Metin Yer Tutucusu"/>
          <p:cNvSpPr>
            <a:spLocks noGrp="1"/>
          </p:cNvSpPr>
          <p:nvPr>
            <p:ph type="body" sz="half" idx="1"/>
          </p:nvPr>
        </p:nvSpPr>
        <p:spPr/>
        <p:txBody>
          <a:bodyPr/>
          <a:lstStyle/>
          <a:p>
            <a:endParaRPr lang="tr-TR" dirty="0"/>
          </a:p>
        </p:txBody>
      </p:sp>
      <p:sp>
        <p:nvSpPr>
          <p:cNvPr id="4" name="3 İçerik Yer Tutucusu"/>
          <p:cNvSpPr>
            <a:spLocks noGrp="1"/>
          </p:cNvSpPr>
          <p:nvPr>
            <p:ph sz="half" idx="2"/>
          </p:nvPr>
        </p:nvSpPr>
        <p:spPr>
          <a:xfrm>
            <a:off x="5145088" y="4581127"/>
            <a:ext cx="3810000" cy="1551385"/>
          </a:xfrm>
        </p:spPr>
        <p:txBody>
          <a:bodyPr/>
          <a:lstStyle/>
          <a:p>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1229</TotalTime>
  <Words>855</Words>
  <Application>Microsoft Office PowerPoint</Application>
  <PresentationFormat>Ekran Gösterisi (4:3)</PresentationFormat>
  <Paragraphs>203</Paragraphs>
  <Slides>40</Slides>
  <Notes>0</Notes>
  <HiddenSlides>1</HiddenSlides>
  <MMClips>0</MMClips>
  <ScaleCrop>false</ScaleCrop>
  <HeadingPairs>
    <vt:vector size="4" baseType="variant">
      <vt:variant>
        <vt:lpstr>Tema</vt:lpstr>
      </vt:variant>
      <vt:variant>
        <vt:i4>5</vt:i4>
      </vt:variant>
      <vt:variant>
        <vt:lpstr>Slayt Başlıkları</vt:lpstr>
      </vt:variant>
      <vt:variant>
        <vt:i4>40</vt:i4>
      </vt:variant>
    </vt:vector>
  </HeadingPairs>
  <TitlesOfParts>
    <vt:vector size="45" baseType="lpstr">
      <vt:lpstr>1_Ofis Teması</vt:lpstr>
      <vt:lpstr>2_Ofis Teması</vt:lpstr>
      <vt:lpstr>4_Ofis Teması</vt:lpstr>
      <vt:lpstr>Ofis Teması</vt:lpstr>
      <vt:lpstr>3_Ofis Teması</vt:lpstr>
      <vt:lpstr>Slayt 1</vt:lpstr>
      <vt:lpstr>OYUN</vt:lpstr>
      <vt:lpstr>Slayt 3</vt:lpstr>
      <vt:lpstr>Slayt 4</vt:lpstr>
      <vt:lpstr>CEYLİN;</vt:lpstr>
      <vt:lpstr>MELİH;</vt:lpstr>
      <vt:lpstr>Slayt 7</vt:lpstr>
      <vt:lpstr>    CEYLİN NASIL BAŞARILI OLMUŞ ACABA HADİ ÖĞRENELİM</vt:lpstr>
      <vt:lpstr>     CEYLİN VERİMLİ BİR ŞEKİLDE DERS ÇALIŞIYORMUŞ  PEKİ VERİMLİ DERS ÇALIŞMAK NE DEMEK???</vt:lpstr>
      <vt:lpstr>VERİMLİ DERS ÇALIŞMA NEDİR? Verimli ders çalışma, sürekli çalışmak değildir. Planlı ve düzenli çalışmaktır.</vt:lpstr>
      <vt:lpstr>Slayt 11</vt:lpstr>
      <vt:lpstr>Slayt 12</vt:lpstr>
      <vt:lpstr>Slayt 13</vt:lpstr>
      <vt:lpstr>Slayt 14</vt:lpstr>
      <vt:lpstr>Slayt 15</vt:lpstr>
      <vt:lpstr>Slayt 16</vt:lpstr>
      <vt:lpstr>Slayt 17</vt:lpstr>
      <vt:lpstr>  Dağınık bir ortamda ders çalışmıyor. Çok sıcak ya da çok soğuk bir odada ders çalışmıyor. Belli bir yerde ders çalışıyor. Odasını sürekli havalandırıyor.   </vt:lpstr>
      <vt:lpstr>Dersini mutlaka belli bir yerde,  masa başında yapıyor.   TV’nin olduğu odada çalışacaksa TV arkasında kalacak şekilde masasını ayarlıyor.   Ders araç ve gereçlerini çalışmaya başlamadan önce hazırlıyor.</vt:lpstr>
      <vt:lpstr>Slayt 20</vt:lpstr>
      <vt:lpstr> 10.YATARAK, UZANARAK DERS ÇALIŞMIYOR. </vt:lpstr>
      <vt:lpstr>  11.CEYLİN MÜZİK DİNLEYEREK DERS ÇALIŞMIYOR. SESSİZ SAKİN BİR ORTAMDA DERS ÇALIŞIYOR</vt:lpstr>
      <vt:lpstr> 11. CEYLİN DERS ÇALIŞIRKEN TELEVİZYON İZLEMİYOR </vt:lpstr>
      <vt:lpstr>   12.CEYLİN ARKADAŞLARI OYUN OYNAMAK İÇİN ÇAĞIRDIĞINDA  ÖDEVLERİNİ BİTİRMEDEN GİTMİYOR.</vt:lpstr>
      <vt:lpstr>13.CEYLİN OKULA KAHVALTI YAPMADAN GELMİYOR.</vt:lpstr>
      <vt:lpstr>14.CEYLİN UYKUSU VARKEN DERS ÇALIŞMIYOR.</vt:lpstr>
      <vt:lpstr>  15. CEYLİN YEMEKLERDEN HEMEN SONRA DERS ÇALIŞMAYA BAŞLAMIYOR. </vt:lpstr>
      <vt:lpstr>Slayt 28</vt:lpstr>
      <vt:lpstr>Uyumaya Karar Vermeden Önce</vt:lpstr>
      <vt:lpstr>DOĞRUYSA ALKIŞLA, YANLIŞSA SOMURT! Cümle yanlışsa herkes kollarını bağlayıp somurtur , doğruysa alkışlanır. </vt:lpstr>
      <vt:lpstr>Slayt 31</vt:lpstr>
      <vt:lpstr>Slayt 32</vt:lpstr>
      <vt:lpstr>Slayt 33</vt:lpstr>
      <vt:lpstr>Slayt 34</vt:lpstr>
      <vt:lpstr>Slayt 35</vt:lpstr>
      <vt:lpstr>Slayt 36</vt:lpstr>
      <vt:lpstr>Slayt 37</vt:lpstr>
      <vt:lpstr>Slayt 38</vt:lpstr>
      <vt:lpstr>Slayt 39</vt:lpstr>
      <vt:lpstr>BENİ DİNLEDİĞİNİZ İÇİN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mine keten</dc:creator>
  <cp:lastModifiedBy>aidata1</cp:lastModifiedBy>
  <cp:revision>178</cp:revision>
  <dcterms:created xsi:type="dcterms:W3CDTF">2013-04-30T20:16:12Z</dcterms:created>
  <dcterms:modified xsi:type="dcterms:W3CDTF">2021-04-02T07:41:25Z</dcterms:modified>
</cp:coreProperties>
</file>